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75" r:id="rId4"/>
    <p:sldId id="389" r:id="rId5"/>
    <p:sldId id="387" r:id="rId6"/>
    <p:sldId id="398" r:id="rId7"/>
    <p:sldId id="257" r:id="rId8"/>
    <p:sldId id="379" r:id="rId9"/>
    <p:sldId id="391" r:id="rId10"/>
    <p:sldId id="396" r:id="rId11"/>
    <p:sldId id="392" r:id="rId12"/>
    <p:sldId id="388" r:id="rId13"/>
    <p:sldId id="393" r:id="rId14"/>
    <p:sldId id="333" r:id="rId15"/>
    <p:sldId id="394" r:id="rId16"/>
    <p:sldId id="309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  <p:cmAuthor id="2" name="avi barness" initials="ab" lastIdx="3" clrIdx="1">
    <p:extLst>
      <p:ext uri="{19B8F6BF-5375-455C-9EA6-DF929625EA0E}">
        <p15:presenceInfo xmlns:p15="http://schemas.microsoft.com/office/powerpoint/2012/main" userId="3c8fe5fbb9523358" providerId="Windows Live"/>
      </p:ext>
    </p:extLst>
  </p:cmAuthor>
  <p:cmAuthor id="3" name="Maayan Cohen" initials="MC" lastIdx="1" clrIdx="2">
    <p:extLst>
      <p:ext uri="{19B8F6BF-5375-455C-9EA6-DF929625EA0E}">
        <p15:presenceInfo xmlns:p15="http://schemas.microsoft.com/office/powerpoint/2012/main" userId="963326f746843e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8C"/>
    <a:srgbClr val="474388"/>
    <a:srgbClr val="4C4780"/>
    <a:srgbClr val="D8B316"/>
    <a:srgbClr val="2CF6B3"/>
    <a:srgbClr val="FFA401"/>
    <a:srgbClr val="50A9F2"/>
    <a:srgbClr val="2CE6EA"/>
    <a:srgbClr val="85FFBC"/>
    <a:srgbClr val="2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02" y="60"/>
      </p:cViewPr>
      <p:guideLst>
        <p:guide orient="horz" pos="2387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78A54E-ADE0-4B20-A88C-690FAD663931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69D700-E037-4998-A0DA-F5B5D5EE32E1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79413-0908-4F1B-B00D-88B827F265C0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95B5FB-2FB7-4747-8FFE-A34DBA69401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2DB97C-C590-494B-A666-CECC7DAF6A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A90A4A-2D67-4AA1-883C-9115032FA70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633B68-5BA3-4701-B895-D8703D0ECF8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FE301A-1EA6-4573-9E1D-7422614434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06B625-D842-43DE-ADA2-79390B1C78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67447DC-65F8-4891-90FB-5AB801AA7DC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29EC3AD-F3CE-4318-A41E-E1B408E6FDE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329336-9BF2-4A23-AE2C-EA48ABDD38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9244D4A-05E4-4B40-B15D-77ACBB1CB6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F85C54-B038-4DBB-810B-CA45525B37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410C2C-782F-41F6-99BD-DA31B99DF0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AA7C6-22FE-4912-8B98-3A0FFF067C79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EEF549-7714-4288-ABBF-46E1C2FC8C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55042-C099-47B9-B223-40A7F758F4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34BFF9-238A-4FFB-A6E7-E42537D61FA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99F8B2-0DBF-4C8E-961D-9EE820852D4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C8F6C-DA0E-4219-AF12-ACCAC7BAA9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D24E31-510B-4E7B-9018-BF076D0995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FACA558-F05B-4989-A9A5-683C1F777B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D7086B4-5B76-4E5A-9AC7-85AB42CA26C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A48C1C-5D5B-4C81-97CE-D5E3C3764E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C85D279-9378-4929-BE5A-06D1179561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3B1D55D-4F87-4D1E-9D2F-90310F3413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35A25-F4E6-4D07-98BA-6A1FF4DDC1B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50B36027-6779-4469-8963-6EBC52BE3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9420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D2D538E-C331-46A6-8771-FE9F6011EA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2417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B60A3A4-3046-4C28-98C0-D462D1E30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D5B81-6AB2-4974-942F-E75441FD9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49A048-6C5C-4975-AAF7-E70C7E789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33216-6077-4A34-8FB3-A5EC06408926}"/>
              </a:ext>
            </a:extLst>
          </p:cNvPr>
          <p:cNvSpPr/>
          <p:nvPr userDrawn="1"/>
        </p:nvSpPr>
        <p:spPr>
          <a:xfrm>
            <a:off x="0" y="1672047"/>
            <a:ext cx="12192000" cy="484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A91C0D-3238-4D8F-A939-5CF37D2AB0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916832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69AEC-138A-48A3-86E1-AE43696E7954}"/>
              </a:ext>
            </a:extLst>
          </p:cNvPr>
          <p:cNvSpPr/>
          <p:nvPr userDrawn="1"/>
        </p:nvSpPr>
        <p:spPr>
          <a:xfrm>
            <a:off x="0" y="1427955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A8774-1459-4E31-988A-94FC302B26CD}"/>
              </a:ext>
            </a:extLst>
          </p:cNvPr>
          <p:cNvGrpSpPr/>
          <p:nvPr userDrawn="1"/>
        </p:nvGrpSpPr>
        <p:grpSpPr>
          <a:xfrm>
            <a:off x="6667502" y="1877717"/>
            <a:ext cx="2137226" cy="3757132"/>
            <a:chOff x="4871870" y="1763729"/>
            <a:chExt cx="2448272" cy="4303935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3FB2AD1-1A49-431B-A657-23EEFDAA922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DA06115C-ED2F-4FBE-8A0B-1E33C86BE3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8CE15C0-E118-46E9-A62E-B62A4CD8D34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CE9FA54-1740-481A-9DE4-B8CDA7F28F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1FE76A8A-DD54-4649-9CA1-36D4075A77E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8">
                  <a:extLst>
                    <a:ext uri="{FF2B5EF4-FFF2-40B4-BE49-F238E27FC236}">
                      <a16:creationId xmlns:a16="http://schemas.microsoft.com/office/drawing/2014/main" id="{7BAD1A71-EDB8-42F3-B2A5-3BC3DEB604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1" name="Picture Placeholder 2">
              <a:extLst>
                <a:ext uri="{FF2B5EF4-FFF2-40B4-BE49-F238E27FC236}">
                  <a16:creationId xmlns:a16="http://schemas.microsoft.com/office/drawing/2014/main" id="{3CAF624C-7154-4239-B162-70D9CC80171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AE0BF-9556-4800-9F78-9F9828B406C3}"/>
              </a:ext>
            </a:extLst>
          </p:cNvPr>
          <p:cNvGrpSpPr/>
          <p:nvPr userDrawn="1"/>
        </p:nvGrpSpPr>
        <p:grpSpPr>
          <a:xfrm>
            <a:off x="3432994" y="1877717"/>
            <a:ext cx="2137226" cy="3757132"/>
            <a:chOff x="4871870" y="1763729"/>
            <a:chExt cx="2448272" cy="430393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D5320B6-0428-499C-9BA0-11718FA4B4F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EE6BAF63-4837-435A-B287-8A022BC6D6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B470123-D5F2-466B-9F43-4C8BF118F0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5C37ACB-7EE1-4D29-9E16-3FAC199F63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C7AC4199-669E-427B-B852-ECAA16F728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DA63717B-0DB6-420E-A017-8AC301C192A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" name="Picture Placeholder 2">
              <a:extLst>
                <a:ext uri="{FF2B5EF4-FFF2-40B4-BE49-F238E27FC236}">
                  <a16:creationId xmlns:a16="http://schemas.microsoft.com/office/drawing/2014/main" id="{7D6A599F-1A95-4202-B5D8-E9DF7F329C8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44EEB-95EC-4F6D-BBE3-C31B63869D45}"/>
              </a:ext>
            </a:extLst>
          </p:cNvPr>
          <p:cNvGrpSpPr/>
          <p:nvPr userDrawn="1"/>
        </p:nvGrpSpPr>
        <p:grpSpPr>
          <a:xfrm>
            <a:off x="0" y="5907289"/>
            <a:ext cx="12192000" cy="950711"/>
            <a:chOff x="0" y="5907289"/>
            <a:chExt cx="12192000" cy="95071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2DB692-2BCC-4762-A302-D97B83269789}"/>
                </a:ext>
              </a:extLst>
            </p:cNvPr>
            <p:cNvGrpSpPr/>
            <p:nvPr userDrawn="1"/>
          </p:nvGrpSpPr>
          <p:grpSpPr>
            <a:xfrm>
              <a:off x="373" y="5907289"/>
              <a:ext cx="12191627" cy="886330"/>
              <a:chOff x="1" y="5737141"/>
              <a:chExt cx="9143720" cy="886330"/>
            </a:xfrm>
            <a:grpFill/>
          </p:grpSpPr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463FDBF-5C6A-4149-99BB-B018BB0B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5737142"/>
                <a:ext cx="3153832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6A4D0DD9-923F-4AD1-B600-1A824400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40" y="6178968"/>
                <a:ext cx="3252129" cy="423086"/>
              </a:xfrm>
              <a:custGeom>
                <a:avLst/>
                <a:gdLst>
                  <a:gd name="T0" fmla="*/ 1427 w 1459"/>
                  <a:gd name="T1" fmla="*/ 135 h 182"/>
                  <a:gd name="T2" fmla="*/ 1413 w 1459"/>
                  <a:gd name="T3" fmla="*/ 139 h 182"/>
                  <a:gd name="T4" fmla="*/ 1361 w 1459"/>
                  <a:gd name="T5" fmla="*/ 135 h 182"/>
                  <a:gd name="T6" fmla="*/ 1268 w 1459"/>
                  <a:gd name="T7" fmla="*/ 144 h 182"/>
                  <a:gd name="T8" fmla="*/ 1257 w 1459"/>
                  <a:gd name="T9" fmla="*/ 131 h 182"/>
                  <a:gd name="T10" fmla="*/ 1255 w 1459"/>
                  <a:gd name="T11" fmla="*/ 97 h 182"/>
                  <a:gd name="T12" fmla="*/ 1238 w 1459"/>
                  <a:gd name="T13" fmla="*/ 59 h 182"/>
                  <a:gd name="T14" fmla="*/ 1231 w 1459"/>
                  <a:gd name="T15" fmla="*/ 36 h 182"/>
                  <a:gd name="T16" fmla="*/ 1227 w 1459"/>
                  <a:gd name="T17" fmla="*/ 32 h 182"/>
                  <a:gd name="T18" fmla="*/ 1221 w 1459"/>
                  <a:gd name="T19" fmla="*/ 46 h 182"/>
                  <a:gd name="T20" fmla="*/ 1202 w 1459"/>
                  <a:gd name="T21" fmla="*/ 92 h 182"/>
                  <a:gd name="T22" fmla="*/ 1196 w 1459"/>
                  <a:gd name="T23" fmla="*/ 105 h 182"/>
                  <a:gd name="T24" fmla="*/ 1199 w 1459"/>
                  <a:gd name="T25" fmla="*/ 141 h 182"/>
                  <a:gd name="T26" fmla="*/ 1148 w 1459"/>
                  <a:gd name="T27" fmla="*/ 75 h 182"/>
                  <a:gd name="T28" fmla="*/ 1124 w 1459"/>
                  <a:gd name="T29" fmla="*/ 142 h 182"/>
                  <a:gd name="T30" fmla="*/ 1006 w 1459"/>
                  <a:gd name="T31" fmla="*/ 85 h 182"/>
                  <a:gd name="T32" fmla="*/ 943 w 1459"/>
                  <a:gd name="T33" fmla="*/ 130 h 182"/>
                  <a:gd name="T34" fmla="*/ 843 w 1459"/>
                  <a:gd name="T35" fmla="*/ 136 h 182"/>
                  <a:gd name="T36" fmla="*/ 825 w 1459"/>
                  <a:gd name="T37" fmla="*/ 92 h 182"/>
                  <a:gd name="T38" fmla="*/ 770 w 1459"/>
                  <a:gd name="T39" fmla="*/ 91 h 182"/>
                  <a:gd name="T40" fmla="*/ 748 w 1459"/>
                  <a:gd name="T41" fmla="*/ 141 h 182"/>
                  <a:gd name="T42" fmla="*/ 714 w 1459"/>
                  <a:gd name="T43" fmla="*/ 73 h 182"/>
                  <a:gd name="T44" fmla="*/ 684 w 1459"/>
                  <a:gd name="T45" fmla="*/ 8 h 182"/>
                  <a:gd name="T46" fmla="*/ 629 w 1459"/>
                  <a:gd name="T47" fmla="*/ 23 h 182"/>
                  <a:gd name="T48" fmla="*/ 571 w 1459"/>
                  <a:gd name="T49" fmla="*/ 47 h 182"/>
                  <a:gd name="T50" fmla="*/ 546 w 1459"/>
                  <a:gd name="T51" fmla="*/ 45 h 182"/>
                  <a:gd name="T52" fmla="*/ 520 w 1459"/>
                  <a:gd name="T53" fmla="*/ 57 h 182"/>
                  <a:gd name="T54" fmla="*/ 506 w 1459"/>
                  <a:gd name="T55" fmla="*/ 36 h 182"/>
                  <a:gd name="T56" fmla="*/ 485 w 1459"/>
                  <a:gd name="T57" fmla="*/ 57 h 182"/>
                  <a:gd name="T58" fmla="*/ 476 w 1459"/>
                  <a:gd name="T59" fmla="*/ 131 h 182"/>
                  <a:gd name="T60" fmla="*/ 459 w 1459"/>
                  <a:gd name="T61" fmla="*/ 146 h 182"/>
                  <a:gd name="T62" fmla="*/ 440 w 1459"/>
                  <a:gd name="T63" fmla="*/ 157 h 182"/>
                  <a:gd name="T64" fmla="*/ 435 w 1459"/>
                  <a:gd name="T65" fmla="*/ 122 h 182"/>
                  <a:gd name="T66" fmla="*/ 401 w 1459"/>
                  <a:gd name="T67" fmla="*/ 120 h 182"/>
                  <a:gd name="T68" fmla="*/ 394 w 1459"/>
                  <a:gd name="T69" fmla="*/ 98 h 182"/>
                  <a:gd name="T70" fmla="*/ 379 w 1459"/>
                  <a:gd name="T71" fmla="*/ 82 h 182"/>
                  <a:gd name="T72" fmla="*/ 354 w 1459"/>
                  <a:gd name="T73" fmla="*/ 86 h 182"/>
                  <a:gd name="T74" fmla="*/ 342 w 1459"/>
                  <a:gd name="T75" fmla="*/ 97 h 182"/>
                  <a:gd name="T76" fmla="*/ 318 w 1459"/>
                  <a:gd name="T77" fmla="*/ 155 h 182"/>
                  <a:gd name="T78" fmla="*/ 294 w 1459"/>
                  <a:gd name="T79" fmla="*/ 172 h 182"/>
                  <a:gd name="T80" fmla="*/ 269 w 1459"/>
                  <a:gd name="T81" fmla="*/ 148 h 182"/>
                  <a:gd name="T82" fmla="*/ 258 w 1459"/>
                  <a:gd name="T83" fmla="*/ 140 h 182"/>
                  <a:gd name="T84" fmla="*/ 247 w 1459"/>
                  <a:gd name="T85" fmla="*/ 118 h 182"/>
                  <a:gd name="T86" fmla="*/ 247 w 1459"/>
                  <a:gd name="T87" fmla="*/ 107 h 182"/>
                  <a:gd name="T88" fmla="*/ 251 w 1459"/>
                  <a:gd name="T89" fmla="*/ 92 h 182"/>
                  <a:gd name="T90" fmla="*/ 251 w 1459"/>
                  <a:gd name="T91" fmla="*/ 81 h 182"/>
                  <a:gd name="T92" fmla="*/ 247 w 1459"/>
                  <a:gd name="T93" fmla="*/ 66 h 182"/>
                  <a:gd name="T94" fmla="*/ 247 w 1459"/>
                  <a:gd name="T95" fmla="*/ 55 h 182"/>
                  <a:gd name="T96" fmla="*/ 251 w 1459"/>
                  <a:gd name="T97" fmla="*/ 23 h 182"/>
                  <a:gd name="T98" fmla="*/ 182 w 1459"/>
                  <a:gd name="T99" fmla="*/ 40 h 182"/>
                  <a:gd name="T100" fmla="*/ 178 w 1459"/>
                  <a:gd name="T101" fmla="*/ 55 h 182"/>
                  <a:gd name="T102" fmla="*/ 178 w 1459"/>
                  <a:gd name="T103" fmla="*/ 66 h 182"/>
                  <a:gd name="T104" fmla="*/ 182 w 1459"/>
                  <a:gd name="T105" fmla="*/ 81 h 182"/>
                  <a:gd name="T106" fmla="*/ 182 w 1459"/>
                  <a:gd name="T107" fmla="*/ 92 h 182"/>
                  <a:gd name="T108" fmla="*/ 178 w 1459"/>
                  <a:gd name="T109" fmla="*/ 107 h 182"/>
                  <a:gd name="T110" fmla="*/ 178 w 1459"/>
                  <a:gd name="T111" fmla="*/ 118 h 182"/>
                  <a:gd name="T112" fmla="*/ 173 w 1459"/>
                  <a:gd name="T113" fmla="*/ 114 h 182"/>
                  <a:gd name="T114" fmla="*/ 112 w 1459"/>
                  <a:gd name="T115" fmla="*/ 110 h 182"/>
                  <a:gd name="T116" fmla="*/ 89 w 1459"/>
                  <a:gd name="T117" fmla="*/ 128 h 182"/>
                  <a:gd name="T118" fmla="*/ 26 w 1459"/>
                  <a:gd name="T119" fmla="*/ 128 h 182"/>
                  <a:gd name="T120" fmla="*/ 14 w 1459"/>
                  <a:gd name="T121" fmla="*/ 92 h 182"/>
                  <a:gd name="T122" fmla="*/ 0 w 1459"/>
                  <a:gd name="T12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59" h="182">
                    <a:moveTo>
                      <a:pt x="1459" y="182"/>
                    </a:moveTo>
                    <a:cubicBezTo>
                      <a:pt x="1459" y="138"/>
                      <a:pt x="1459" y="138"/>
                      <a:pt x="1459" y="138"/>
                    </a:cubicBezTo>
                    <a:cubicBezTo>
                      <a:pt x="1457" y="138"/>
                      <a:pt x="1455" y="138"/>
                      <a:pt x="1453" y="138"/>
                    </a:cubicBezTo>
                    <a:cubicBezTo>
                      <a:pt x="1453" y="136"/>
                      <a:pt x="1453" y="133"/>
                      <a:pt x="1453" y="131"/>
                    </a:cubicBezTo>
                    <a:cubicBezTo>
                      <a:pt x="1448" y="131"/>
                      <a:pt x="1443" y="131"/>
                      <a:pt x="1438" y="131"/>
                    </a:cubicBezTo>
                    <a:cubicBezTo>
                      <a:pt x="1437" y="132"/>
                      <a:pt x="1436" y="134"/>
                      <a:pt x="1435" y="135"/>
                    </a:cubicBezTo>
                    <a:cubicBezTo>
                      <a:pt x="1432" y="135"/>
                      <a:pt x="1429" y="135"/>
                      <a:pt x="1427" y="135"/>
                    </a:cubicBezTo>
                    <a:cubicBezTo>
                      <a:pt x="1427" y="134"/>
                      <a:pt x="1427" y="132"/>
                      <a:pt x="1427" y="131"/>
                    </a:cubicBezTo>
                    <a:cubicBezTo>
                      <a:pt x="1425" y="131"/>
                      <a:pt x="1423" y="131"/>
                      <a:pt x="1420" y="131"/>
                    </a:cubicBezTo>
                    <a:cubicBezTo>
                      <a:pt x="1420" y="132"/>
                      <a:pt x="1420" y="134"/>
                      <a:pt x="1420" y="135"/>
                    </a:cubicBezTo>
                    <a:cubicBezTo>
                      <a:pt x="1419" y="135"/>
                      <a:pt x="1417" y="135"/>
                      <a:pt x="1416" y="135"/>
                    </a:cubicBezTo>
                    <a:cubicBezTo>
                      <a:pt x="1416" y="138"/>
                      <a:pt x="1416" y="141"/>
                      <a:pt x="1416" y="144"/>
                    </a:cubicBezTo>
                    <a:cubicBezTo>
                      <a:pt x="1415" y="144"/>
                      <a:pt x="1414" y="144"/>
                      <a:pt x="1413" y="144"/>
                    </a:cubicBezTo>
                    <a:cubicBezTo>
                      <a:pt x="1413" y="142"/>
                      <a:pt x="1413" y="141"/>
                      <a:pt x="1413" y="139"/>
                    </a:cubicBezTo>
                    <a:cubicBezTo>
                      <a:pt x="1412" y="139"/>
                      <a:pt x="1411" y="139"/>
                      <a:pt x="1410" y="139"/>
                    </a:cubicBezTo>
                    <a:cubicBezTo>
                      <a:pt x="1408" y="138"/>
                      <a:pt x="1406" y="136"/>
                      <a:pt x="1405" y="135"/>
                    </a:cubicBezTo>
                    <a:cubicBezTo>
                      <a:pt x="1403" y="135"/>
                      <a:pt x="1402" y="135"/>
                      <a:pt x="1400" y="135"/>
                    </a:cubicBezTo>
                    <a:cubicBezTo>
                      <a:pt x="1400" y="121"/>
                      <a:pt x="1400" y="107"/>
                      <a:pt x="1400" y="92"/>
                    </a:cubicBezTo>
                    <a:cubicBezTo>
                      <a:pt x="1398" y="89"/>
                      <a:pt x="1396" y="86"/>
                      <a:pt x="1394" y="83"/>
                    </a:cubicBezTo>
                    <a:cubicBezTo>
                      <a:pt x="1383" y="83"/>
                      <a:pt x="1372" y="83"/>
                      <a:pt x="1361" y="83"/>
                    </a:cubicBezTo>
                    <a:cubicBezTo>
                      <a:pt x="1361" y="100"/>
                      <a:pt x="1361" y="117"/>
                      <a:pt x="1361" y="135"/>
                    </a:cubicBezTo>
                    <a:cubicBezTo>
                      <a:pt x="1357" y="135"/>
                      <a:pt x="1352" y="135"/>
                      <a:pt x="1347" y="135"/>
                    </a:cubicBezTo>
                    <a:cubicBezTo>
                      <a:pt x="1347" y="100"/>
                      <a:pt x="1347" y="66"/>
                      <a:pt x="1347" y="32"/>
                    </a:cubicBezTo>
                    <a:cubicBezTo>
                      <a:pt x="1338" y="23"/>
                      <a:pt x="1318" y="23"/>
                      <a:pt x="1308" y="32"/>
                    </a:cubicBezTo>
                    <a:cubicBezTo>
                      <a:pt x="1308" y="45"/>
                      <a:pt x="1308" y="59"/>
                      <a:pt x="1308" y="72"/>
                    </a:cubicBezTo>
                    <a:cubicBezTo>
                      <a:pt x="1304" y="72"/>
                      <a:pt x="1299" y="72"/>
                      <a:pt x="1294" y="72"/>
                    </a:cubicBezTo>
                    <a:cubicBezTo>
                      <a:pt x="1285" y="74"/>
                      <a:pt x="1277" y="75"/>
                      <a:pt x="1268" y="77"/>
                    </a:cubicBezTo>
                    <a:cubicBezTo>
                      <a:pt x="1268" y="99"/>
                      <a:pt x="1268" y="122"/>
                      <a:pt x="1268" y="144"/>
                    </a:cubicBezTo>
                    <a:cubicBezTo>
                      <a:pt x="1266" y="144"/>
                      <a:pt x="1264" y="144"/>
                      <a:pt x="1261" y="144"/>
                    </a:cubicBezTo>
                    <a:cubicBezTo>
                      <a:pt x="1261" y="143"/>
                      <a:pt x="1261" y="142"/>
                      <a:pt x="1261" y="140"/>
                    </a:cubicBezTo>
                    <a:cubicBezTo>
                      <a:pt x="1260" y="140"/>
                      <a:pt x="1258" y="140"/>
                      <a:pt x="1257" y="140"/>
                    </a:cubicBezTo>
                    <a:cubicBezTo>
                      <a:pt x="1257" y="139"/>
                      <a:pt x="1257" y="138"/>
                      <a:pt x="1257" y="137"/>
                    </a:cubicBezTo>
                    <a:cubicBezTo>
                      <a:pt x="1258" y="137"/>
                      <a:pt x="1259" y="136"/>
                      <a:pt x="1260" y="136"/>
                    </a:cubicBezTo>
                    <a:cubicBezTo>
                      <a:pt x="1260" y="135"/>
                      <a:pt x="1260" y="134"/>
                      <a:pt x="1260" y="133"/>
                    </a:cubicBezTo>
                    <a:cubicBezTo>
                      <a:pt x="1259" y="132"/>
                      <a:pt x="1258" y="132"/>
                      <a:pt x="1257" y="131"/>
                    </a:cubicBezTo>
                    <a:cubicBezTo>
                      <a:pt x="1257" y="124"/>
                      <a:pt x="1257" y="117"/>
                      <a:pt x="1257" y="109"/>
                    </a:cubicBezTo>
                    <a:cubicBezTo>
                      <a:pt x="1258" y="109"/>
                      <a:pt x="1259" y="108"/>
                      <a:pt x="1260" y="108"/>
                    </a:cubicBezTo>
                    <a:cubicBezTo>
                      <a:pt x="1260" y="107"/>
                      <a:pt x="1260" y="106"/>
                      <a:pt x="1260" y="105"/>
                    </a:cubicBezTo>
                    <a:cubicBezTo>
                      <a:pt x="1259" y="105"/>
                      <a:pt x="1258" y="104"/>
                      <a:pt x="1257" y="103"/>
                    </a:cubicBezTo>
                    <a:cubicBezTo>
                      <a:pt x="1257" y="103"/>
                      <a:pt x="1257" y="102"/>
                      <a:pt x="1257" y="101"/>
                    </a:cubicBezTo>
                    <a:cubicBezTo>
                      <a:pt x="1256" y="101"/>
                      <a:pt x="1256" y="101"/>
                      <a:pt x="1255" y="101"/>
                    </a:cubicBezTo>
                    <a:cubicBezTo>
                      <a:pt x="1255" y="100"/>
                      <a:pt x="1255" y="99"/>
                      <a:pt x="1255" y="97"/>
                    </a:cubicBezTo>
                    <a:cubicBezTo>
                      <a:pt x="1256" y="97"/>
                      <a:pt x="1256" y="97"/>
                      <a:pt x="1257" y="97"/>
                    </a:cubicBezTo>
                    <a:cubicBezTo>
                      <a:pt x="1257" y="96"/>
                      <a:pt x="1257" y="95"/>
                      <a:pt x="1257" y="94"/>
                    </a:cubicBezTo>
                    <a:cubicBezTo>
                      <a:pt x="1256" y="93"/>
                      <a:pt x="1255" y="93"/>
                      <a:pt x="1254" y="92"/>
                    </a:cubicBezTo>
                    <a:cubicBezTo>
                      <a:pt x="1252" y="80"/>
                      <a:pt x="1250" y="70"/>
                      <a:pt x="1238" y="64"/>
                    </a:cubicBezTo>
                    <a:cubicBezTo>
                      <a:pt x="1239" y="64"/>
                      <a:pt x="1239" y="64"/>
                      <a:pt x="1240" y="63"/>
                    </a:cubicBezTo>
                    <a:cubicBezTo>
                      <a:pt x="1240" y="62"/>
                      <a:pt x="1240" y="61"/>
                      <a:pt x="1240" y="60"/>
                    </a:cubicBezTo>
                    <a:cubicBezTo>
                      <a:pt x="1239" y="60"/>
                      <a:pt x="1238" y="59"/>
                      <a:pt x="1238" y="59"/>
                    </a:cubicBezTo>
                    <a:cubicBezTo>
                      <a:pt x="1238" y="57"/>
                      <a:pt x="1238" y="56"/>
                      <a:pt x="1238" y="55"/>
                    </a:cubicBezTo>
                    <a:cubicBezTo>
                      <a:pt x="1237" y="55"/>
                      <a:pt x="1236" y="55"/>
                      <a:pt x="1236" y="55"/>
                    </a:cubicBezTo>
                    <a:cubicBezTo>
                      <a:pt x="1236" y="52"/>
                      <a:pt x="1236" y="49"/>
                      <a:pt x="1236" y="46"/>
                    </a:cubicBezTo>
                    <a:cubicBezTo>
                      <a:pt x="1236" y="46"/>
                      <a:pt x="1237" y="46"/>
                      <a:pt x="1237" y="46"/>
                    </a:cubicBezTo>
                    <a:cubicBezTo>
                      <a:pt x="1237" y="45"/>
                      <a:pt x="1237" y="45"/>
                      <a:pt x="1237" y="44"/>
                    </a:cubicBezTo>
                    <a:cubicBezTo>
                      <a:pt x="1236" y="44"/>
                      <a:pt x="1236" y="43"/>
                      <a:pt x="1235" y="43"/>
                    </a:cubicBezTo>
                    <a:cubicBezTo>
                      <a:pt x="1234" y="41"/>
                      <a:pt x="1232" y="38"/>
                      <a:pt x="1231" y="36"/>
                    </a:cubicBezTo>
                    <a:cubicBezTo>
                      <a:pt x="1231" y="36"/>
                      <a:pt x="1231" y="35"/>
                      <a:pt x="1231" y="35"/>
                    </a:cubicBezTo>
                    <a:cubicBezTo>
                      <a:pt x="1231" y="35"/>
                      <a:pt x="1230" y="35"/>
                      <a:pt x="1230" y="35"/>
                    </a:cubicBezTo>
                    <a:cubicBezTo>
                      <a:pt x="1230" y="34"/>
                      <a:pt x="1230" y="33"/>
                      <a:pt x="1230" y="32"/>
                    </a:cubicBezTo>
                    <a:cubicBezTo>
                      <a:pt x="1232" y="29"/>
                      <a:pt x="1231" y="24"/>
                      <a:pt x="1229" y="21"/>
                    </a:cubicBezTo>
                    <a:cubicBezTo>
                      <a:pt x="1228" y="18"/>
                      <a:pt x="1228" y="18"/>
                      <a:pt x="1228" y="18"/>
                    </a:cubicBezTo>
                    <a:cubicBezTo>
                      <a:pt x="1227" y="21"/>
                      <a:pt x="1227" y="21"/>
                      <a:pt x="1227" y="21"/>
                    </a:cubicBezTo>
                    <a:cubicBezTo>
                      <a:pt x="1225" y="24"/>
                      <a:pt x="1225" y="29"/>
                      <a:pt x="1227" y="32"/>
                    </a:cubicBezTo>
                    <a:cubicBezTo>
                      <a:pt x="1227" y="33"/>
                      <a:pt x="1227" y="34"/>
                      <a:pt x="1227" y="35"/>
                    </a:cubicBezTo>
                    <a:cubicBezTo>
                      <a:pt x="1227" y="35"/>
                      <a:pt x="1226" y="35"/>
                      <a:pt x="1226" y="35"/>
                    </a:cubicBezTo>
                    <a:cubicBezTo>
                      <a:pt x="1226" y="35"/>
                      <a:pt x="1226" y="36"/>
                      <a:pt x="1226" y="36"/>
                    </a:cubicBezTo>
                    <a:cubicBezTo>
                      <a:pt x="1224" y="39"/>
                      <a:pt x="1223" y="41"/>
                      <a:pt x="1221" y="43"/>
                    </a:cubicBezTo>
                    <a:cubicBezTo>
                      <a:pt x="1221" y="43"/>
                      <a:pt x="1220" y="44"/>
                      <a:pt x="1219" y="44"/>
                    </a:cubicBezTo>
                    <a:cubicBezTo>
                      <a:pt x="1219" y="45"/>
                      <a:pt x="1219" y="45"/>
                      <a:pt x="1219" y="46"/>
                    </a:cubicBezTo>
                    <a:cubicBezTo>
                      <a:pt x="1220" y="46"/>
                      <a:pt x="1220" y="46"/>
                      <a:pt x="1221" y="46"/>
                    </a:cubicBezTo>
                    <a:cubicBezTo>
                      <a:pt x="1221" y="49"/>
                      <a:pt x="1221" y="52"/>
                      <a:pt x="1221" y="55"/>
                    </a:cubicBezTo>
                    <a:cubicBezTo>
                      <a:pt x="1220" y="55"/>
                      <a:pt x="1220" y="55"/>
                      <a:pt x="1219" y="55"/>
                    </a:cubicBezTo>
                    <a:cubicBezTo>
                      <a:pt x="1219" y="56"/>
                      <a:pt x="1219" y="57"/>
                      <a:pt x="1219" y="59"/>
                    </a:cubicBezTo>
                    <a:cubicBezTo>
                      <a:pt x="1218" y="59"/>
                      <a:pt x="1217" y="60"/>
                      <a:pt x="1216" y="60"/>
                    </a:cubicBezTo>
                    <a:cubicBezTo>
                      <a:pt x="1216" y="61"/>
                      <a:pt x="1216" y="62"/>
                      <a:pt x="1216" y="63"/>
                    </a:cubicBezTo>
                    <a:cubicBezTo>
                      <a:pt x="1217" y="63"/>
                      <a:pt x="1217" y="64"/>
                      <a:pt x="1218" y="64"/>
                    </a:cubicBezTo>
                    <a:cubicBezTo>
                      <a:pt x="1206" y="70"/>
                      <a:pt x="1203" y="80"/>
                      <a:pt x="1202" y="92"/>
                    </a:cubicBezTo>
                    <a:cubicBezTo>
                      <a:pt x="1201" y="93"/>
                      <a:pt x="1200" y="94"/>
                      <a:pt x="1199" y="94"/>
                    </a:cubicBezTo>
                    <a:cubicBezTo>
                      <a:pt x="1199" y="95"/>
                      <a:pt x="1199" y="96"/>
                      <a:pt x="1199" y="97"/>
                    </a:cubicBezTo>
                    <a:cubicBezTo>
                      <a:pt x="1200" y="97"/>
                      <a:pt x="1200" y="97"/>
                      <a:pt x="1201" y="97"/>
                    </a:cubicBezTo>
                    <a:cubicBezTo>
                      <a:pt x="1201" y="98"/>
                      <a:pt x="1201" y="100"/>
                      <a:pt x="1201" y="101"/>
                    </a:cubicBezTo>
                    <a:cubicBezTo>
                      <a:pt x="1200" y="101"/>
                      <a:pt x="1200" y="101"/>
                      <a:pt x="1199" y="101"/>
                    </a:cubicBezTo>
                    <a:cubicBezTo>
                      <a:pt x="1199" y="102"/>
                      <a:pt x="1199" y="103"/>
                      <a:pt x="1199" y="103"/>
                    </a:cubicBezTo>
                    <a:cubicBezTo>
                      <a:pt x="1198" y="104"/>
                      <a:pt x="1197" y="104"/>
                      <a:pt x="1196" y="105"/>
                    </a:cubicBezTo>
                    <a:cubicBezTo>
                      <a:pt x="1196" y="106"/>
                      <a:pt x="1196" y="107"/>
                      <a:pt x="1196" y="108"/>
                    </a:cubicBezTo>
                    <a:cubicBezTo>
                      <a:pt x="1197" y="108"/>
                      <a:pt x="1198" y="109"/>
                      <a:pt x="1199" y="109"/>
                    </a:cubicBezTo>
                    <a:cubicBezTo>
                      <a:pt x="1199" y="116"/>
                      <a:pt x="1199" y="124"/>
                      <a:pt x="1199" y="131"/>
                    </a:cubicBezTo>
                    <a:cubicBezTo>
                      <a:pt x="1198" y="132"/>
                      <a:pt x="1197" y="132"/>
                      <a:pt x="1196" y="133"/>
                    </a:cubicBezTo>
                    <a:cubicBezTo>
                      <a:pt x="1196" y="134"/>
                      <a:pt x="1196" y="135"/>
                      <a:pt x="1196" y="136"/>
                    </a:cubicBezTo>
                    <a:cubicBezTo>
                      <a:pt x="1197" y="136"/>
                      <a:pt x="1198" y="137"/>
                      <a:pt x="1199" y="137"/>
                    </a:cubicBezTo>
                    <a:cubicBezTo>
                      <a:pt x="1199" y="138"/>
                      <a:pt x="1199" y="139"/>
                      <a:pt x="1199" y="141"/>
                    </a:cubicBezTo>
                    <a:cubicBezTo>
                      <a:pt x="1196" y="142"/>
                      <a:pt x="1194" y="143"/>
                      <a:pt x="1191" y="144"/>
                    </a:cubicBezTo>
                    <a:cubicBezTo>
                      <a:pt x="1189" y="144"/>
                      <a:pt x="1186" y="144"/>
                      <a:pt x="1183" y="144"/>
                    </a:cubicBezTo>
                    <a:cubicBezTo>
                      <a:pt x="1183" y="125"/>
                      <a:pt x="1183" y="107"/>
                      <a:pt x="1183" y="88"/>
                    </a:cubicBezTo>
                    <a:cubicBezTo>
                      <a:pt x="1176" y="88"/>
                      <a:pt x="1169" y="88"/>
                      <a:pt x="1162" y="88"/>
                    </a:cubicBezTo>
                    <a:cubicBezTo>
                      <a:pt x="1162" y="83"/>
                      <a:pt x="1162" y="77"/>
                      <a:pt x="1162" y="72"/>
                    </a:cubicBezTo>
                    <a:cubicBezTo>
                      <a:pt x="1159" y="72"/>
                      <a:pt x="1155" y="72"/>
                      <a:pt x="1152" y="72"/>
                    </a:cubicBezTo>
                    <a:cubicBezTo>
                      <a:pt x="1151" y="73"/>
                      <a:pt x="1149" y="74"/>
                      <a:pt x="1148" y="75"/>
                    </a:cubicBezTo>
                    <a:cubicBezTo>
                      <a:pt x="1148" y="77"/>
                      <a:pt x="1148" y="78"/>
                      <a:pt x="1148" y="80"/>
                    </a:cubicBezTo>
                    <a:cubicBezTo>
                      <a:pt x="1146" y="80"/>
                      <a:pt x="1144" y="80"/>
                      <a:pt x="1143" y="80"/>
                    </a:cubicBezTo>
                    <a:cubicBezTo>
                      <a:pt x="1141" y="81"/>
                      <a:pt x="1139" y="82"/>
                      <a:pt x="1137" y="83"/>
                    </a:cubicBezTo>
                    <a:cubicBezTo>
                      <a:pt x="1137" y="85"/>
                      <a:pt x="1137" y="86"/>
                      <a:pt x="1137" y="88"/>
                    </a:cubicBezTo>
                    <a:cubicBezTo>
                      <a:pt x="1135" y="88"/>
                      <a:pt x="1133" y="88"/>
                      <a:pt x="1131" y="88"/>
                    </a:cubicBezTo>
                    <a:cubicBezTo>
                      <a:pt x="1131" y="106"/>
                      <a:pt x="1131" y="124"/>
                      <a:pt x="1131" y="142"/>
                    </a:cubicBezTo>
                    <a:cubicBezTo>
                      <a:pt x="1128" y="142"/>
                      <a:pt x="1126" y="142"/>
                      <a:pt x="1124" y="142"/>
                    </a:cubicBezTo>
                    <a:cubicBezTo>
                      <a:pt x="1124" y="98"/>
                      <a:pt x="1124" y="53"/>
                      <a:pt x="1124" y="8"/>
                    </a:cubicBezTo>
                    <a:cubicBezTo>
                      <a:pt x="1123" y="7"/>
                      <a:pt x="1122" y="6"/>
                      <a:pt x="1121" y="5"/>
                    </a:cubicBezTo>
                    <a:cubicBezTo>
                      <a:pt x="1115" y="4"/>
                      <a:pt x="1110" y="2"/>
                      <a:pt x="1104" y="0"/>
                    </a:cubicBezTo>
                    <a:cubicBezTo>
                      <a:pt x="1088" y="3"/>
                      <a:pt x="1072" y="6"/>
                      <a:pt x="1056" y="8"/>
                    </a:cubicBezTo>
                    <a:cubicBezTo>
                      <a:pt x="1052" y="10"/>
                      <a:pt x="1048" y="11"/>
                      <a:pt x="1045" y="13"/>
                    </a:cubicBezTo>
                    <a:cubicBezTo>
                      <a:pt x="1045" y="37"/>
                      <a:pt x="1045" y="61"/>
                      <a:pt x="1045" y="85"/>
                    </a:cubicBezTo>
                    <a:cubicBezTo>
                      <a:pt x="1032" y="85"/>
                      <a:pt x="1019" y="85"/>
                      <a:pt x="1006" y="85"/>
                    </a:cubicBezTo>
                    <a:cubicBezTo>
                      <a:pt x="999" y="87"/>
                      <a:pt x="992" y="89"/>
                      <a:pt x="985" y="91"/>
                    </a:cubicBezTo>
                    <a:cubicBezTo>
                      <a:pt x="985" y="106"/>
                      <a:pt x="985" y="121"/>
                      <a:pt x="985" y="136"/>
                    </a:cubicBezTo>
                    <a:cubicBezTo>
                      <a:pt x="983" y="136"/>
                      <a:pt x="980" y="136"/>
                      <a:pt x="978" y="136"/>
                    </a:cubicBezTo>
                    <a:cubicBezTo>
                      <a:pt x="978" y="135"/>
                      <a:pt x="978" y="134"/>
                      <a:pt x="978" y="133"/>
                    </a:cubicBezTo>
                    <a:cubicBezTo>
                      <a:pt x="975" y="133"/>
                      <a:pt x="972" y="133"/>
                      <a:pt x="970" y="133"/>
                    </a:cubicBezTo>
                    <a:cubicBezTo>
                      <a:pt x="970" y="132"/>
                      <a:pt x="970" y="131"/>
                      <a:pt x="970" y="130"/>
                    </a:cubicBezTo>
                    <a:cubicBezTo>
                      <a:pt x="961" y="130"/>
                      <a:pt x="952" y="130"/>
                      <a:pt x="943" y="130"/>
                    </a:cubicBezTo>
                    <a:cubicBezTo>
                      <a:pt x="943" y="128"/>
                      <a:pt x="943" y="127"/>
                      <a:pt x="943" y="125"/>
                    </a:cubicBezTo>
                    <a:cubicBezTo>
                      <a:pt x="929" y="125"/>
                      <a:pt x="915" y="125"/>
                      <a:pt x="901" y="125"/>
                    </a:cubicBezTo>
                    <a:cubicBezTo>
                      <a:pt x="901" y="128"/>
                      <a:pt x="901" y="130"/>
                      <a:pt x="901" y="133"/>
                    </a:cubicBezTo>
                    <a:cubicBezTo>
                      <a:pt x="895" y="133"/>
                      <a:pt x="888" y="133"/>
                      <a:pt x="881" y="133"/>
                    </a:cubicBezTo>
                    <a:cubicBezTo>
                      <a:pt x="881" y="138"/>
                      <a:pt x="881" y="142"/>
                      <a:pt x="881" y="147"/>
                    </a:cubicBezTo>
                    <a:cubicBezTo>
                      <a:pt x="868" y="148"/>
                      <a:pt x="856" y="149"/>
                      <a:pt x="843" y="150"/>
                    </a:cubicBezTo>
                    <a:cubicBezTo>
                      <a:pt x="843" y="145"/>
                      <a:pt x="843" y="141"/>
                      <a:pt x="843" y="136"/>
                    </a:cubicBezTo>
                    <a:cubicBezTo>
                      <a:pt x="841" y="136"/>
                      <a:pt x="839" y="136"/>
                      <a:pt x="837" y="136"/>
                    </a:cubicBezTo>
                    <a:cubicBezTo>
                      <a:pt x="837" y="133"/>
                      <a:pt x="837" y="130"/>
                      <a:pt x="837" y="127"/>
                    </a:cubicBezTo>
                    <a:cubicBezTo>
                      <a:pt x="836" y="127"/>
                      <a:pt x="835" y="127"/>
                      <a:pt x="834" y="127"/>
                    </a:cubicBezTo>
                    <a:cubicBezTo>
                      <a:pt x="834" y="120"/>
                      <a:pt x="834" y="114"/>
                      <a:pt x="834" y="108"/>
                    </a:cubicBezTo>
                    <a:cubicBezTo>
                      <a:pt x="833" y="108"/>
                      <a:pt x="832" y="108"/>
                      <a:pt x="831" y="108"/>
                    </a:cubicBezTo>
                    <a:cubicBezTo>
                      <a:pt x="831" y="103"/>
                      <a:pt x="831" y="97"/>
                      <a:pt x="831" y="92"/>
                    </a:cubicBezTo>
                    <a:cubicBezTo>
                      <a:pt x="829" y="92"/>
                      <a:pt x="827" y="92"/>
                      <a:pt x="825" y="92"/>
                    </a:cubicBezTo>
                    <a:cubicBezTo>
                      <a:pt x="825" y="92"/>
                      <a:pt x="825" y="93"/>
                      <a:pt x="825" y="94"/>
                    </a:cubicBezTo>
                    <a:cubicBezTo>
                      <a:pt x="817" y="90"/>
                      <a:pt x="810" y="86"/>
                      <a:pt x="802" y="82"/>
                    </a:cubicBezTo>
                    <a:cubicBezTo>
                      <a:pt x="801" y="79"/>
                      <a:pt x="801" y="76"/>
                      <a:pt x="800" y="73"/>
                    </a:cubicBezTo>
                    <a:cubicBezTo>
                      <a:pt x="800" y="76"/>
                      <a:pt x="800" y="79"/>
                      <a:pt x="799" y="82"/>
                    </a:cubicBezTo>
                    <a:cubicBezTo>
                      <a:pt x="792" y="85"/>
                      <a:pt x="784" y="89"/>
                      <a:pt x="777" y="92"/>
                    </a:cubicBezTo>
                    <a:cubicBezTo>
                      <a:pt x="777" y="92"/>
                      <a:pt x="777" y="91"/>
                      <a:pt x="777" y="91"/>
                    </a:cubicBezTo>
                    <a:cubicBezTo>
                      <a:pt x="774" y="91"/>
                      <a:pt x="772" y="91"/>
                      <a:pt x="770" y="91"/>
                    </a:cubicBezTo>
                    <a:cubicBezTo>
                      <a:pt x="770" y="97"/>
                      <a:pt x="770" y="102"/>
                      <a:pt x="770" y="108"/>
                    </a:cubicBezTo>
                    <a:cubicBezTo>
                      <a:pt x="769" y="108"/>
                      <a:pt x="768" y="108"/>
                      <a:pt x="767" y="108"/>
                    </a:cubicBezTo>
                    <a:cubicBezTo>
                      <a:pt x="767" y="114"/>
                      <a:pt x="767" y="119"/>
                      <a:pt x="767" y="125"/>
                    </a:cubicBezTo>
                    <a:cubicBezTo>
                      <a:pt x="766" y="125"/>
                      <a:pt x="764" y="125"/>
                      <a:pt x="763" y="125"/>
                    </a:cubicBezTo>
                    <a:cubicBezTo>
                      <a:pt x="763" y="129"/>
                      <a:pt x="763" y="133"/>
                      <a:pt x="763" y="138"/>
                    </a:cubicBezTo>
                    <a:cubicBezTo>
                      <a:pt x="758" y="138"/>
                      <a:pt x="753" y="138"/>
                      <a:pt x="748" y="138"/>
                    </a:cubicBezTo>
                    <a:cubicBezTo>
                      <a:pt x="748" y="139"/>
                      <a:pt x="748" y="140"/>
                      <a:pt x="748" y="141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27" y="71"/>
                      <a:pt x="727" y="71"/>
                      <a:pt x="727" y="71"/>
                    </a:cubicBezTo>
                    <a:cubicBezTo>
                      <a:pt x="719" y="75"/>
                      <a:pt x="719" y="75"/>
                      <a:pt x="719" y="75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4" y="73"/>
                      <a:pt x="714" y="73"/>
                      <a:pt x="714" y="73"/>
                    </a:cubicBezTo>
                    <a:cubicBezTo>
                      <a:pt x="714" y="110"/>
                      <a:pt x="714" y="110"/>
                      <a:pt x="714" y="110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53"/>
                      <a:pt x="706" y="53"/>
                      <a:pt x="706" y="53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701" y="14"/>
                      <a:pt x="701" y="14"/>
                      <a:pt x="701" y="14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4" y="8"/>
                      <a:pt x="684" y="8"/>
                      <a:pt x="68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47" y="14"/>
                      <a:pt x="647" y="14"/>
                      <a:pt x="647" y="14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55"/>
                      <a:pt x="637" y="55"/>
                      <a:pt x="637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23"/>
                      <a:pt x="629" y="23"/>
                      <a:pt x="629" y="23"/>
                    </a:cubicBezTo>
                    <a:cubicBezTo>
                      <a:pt x="584" y="23"/>
                      <a:pt x="584" y="23"/>
                      <a:pt x="584" y="23"/>
                    </a:cubicBezTo>
                    <a:cubicBezTo>
                      <a:pt x="584" y="47"/>
                      <a:pt x="584" y="47"/>
                      <a:pt x="584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76" y="43"/>
                      <a:pt x="576" y="43"/>
                      <a:pt x="576" y="43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1" y="47"/>
                      <a:pt x="571" y="47"/>
                      <a:pt x="571" y="47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60" y="51"/>
                      <a:pt x="560" y="51"/>
                      <a:pt x="560" y="51"/>
                    </a:cubicBezTo>
                    <a:cubicBezTo>
                      <a:pt x="560" y="45"/>
                      <a:pt x="560" y="45"/>
                      <a:pt x="560" y="45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42"/>
                      <a:pt x="554" y="42"/>
                      <a:pt x="554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5"/>
                      <a:pt x="546" y="45"/>
                      <a:pt x="546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9"/>
                      <a:pt x="543" y="49"/>
                      <a:pt x="543" y="49"/>
                    </a:cubicBezTo>
                    <a:cubicBezTo>
                      <a:pt x="530" y="53"/>
                      <a:pt x="530" y="53"/>
                      <a:pt x="530" y="53"/>
                    </a:cubicBezTo>
                    <a:cubicBezTo>
                      <a:pt x="530" y="58"/>
                      <a:pt x="530" y="58"/>
                      <a:pt x="530" y="58"/>
                    </a:cubicBezTo>
                    <a:cubicBezTo>
                      <a:pt x="519" y="58"/>
                      <a:pt x="519" y="58"/>
                      <a:pt x="519" y="58"/>
                    </a:cubicBezTo>
                    <a:cubicBezTo>
                      <a:pt x="519" y="57"/>
                      <a:pt x="519" y="57"/>
                      <a:pt x="519" y="57"/>
                    </a:cubicBezTo>
                    <a:cubicBezTo>
                      <a:pt x="520" y="57"/>
                      <a:pt x="520" y="57"/>
                      <a:pt x="520" y="57"/>
                    </a:cubicBezTo>
                    <a:cubicBezTo>
                      <a:pt x="520" y="55"/>
                      <a:pt x="520" y="55"/>
                      <a:pt x="520" y="55"/>
                    </a:cubicBezTo>
                    <a:cubicBezTo>
                      <a:pt x="515" y="51"/>
                      <a:pt x="515" y="51"/>
                      <a:pt x="515" y="51"/>
                    </a:cubicBezTo>
                    <a:cubicBezTo>
                      <a:pt x="515" y="36"/>
                      <a:pt x="515" y="36"/>
                      <a:pt x="515" y="36"/>
                    </a:cubicBezTo>
                    <a:cubicBezTo>
                      <a:pt x="511" y="36"/>
                      <a:pt x="511" y="36"/>
                      <a:pt x="511" y="36"/>
                    </a:cubicBezTo>
                    <a:cubicBezTo>
                      <a:pt x="511" y="38"/>
                      <a:pt x="511" y="38"/>
                      <a:pt x="511" y="38"/>
                    </a:cubicBezTo>
                    <a:cubicBezTo>
                      <a:pt x="506" y="38"/>
                      <a:pt x="506" y="38"/>
                      <a:pt x="506" y="38"/>
                    </a:cubicBezTo>
                    <a:cubicBezTo>
                      <a:pt x="506" y="36"/>
                      <a:pt x="506" y="36"/>
                      <a:pt x="506" y="36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57"/>
                      <a:pt x="487" y="57"/>
                      <a:pt x="487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1" y="73"/>
                      <a:pt x="481" y="73"/>
                      <a:pt x="481" y="73"/>
                    </a:cubicBezTo>
                    <a:cubicBezTo>
                      <a:pt x="480" y="73"/>
                      <a:pt x="480" y="73"/>
                      <a:pt x="480" y="73"/>
                    </a:cubicBezTo>
                    <a:cubicBezTo>
                      <a:pt x="480" y="81"/>
                      <a:pt x="480" y="81"/>
                      <a:pt x="480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131"/>
                      <a:pt x="476" y="131"/>
                      <a:pt x="476" y="131"/>
                    </a:cubicBezTo>
                    <a:cubicBezTo>
                      <a:pt x="470" y="131"/>
                      <a:pt x="470" y="131"/>
                      <a:pt x="470" y="131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7" y="136"/>
                      <a:pt x="457" y="136"/>
                      <a:pt x="457" y="136"/>
                    </a:cubicBezTo>
                    <a:cubicBezTo>
                      <a:pt x="457" y="146"/>
                      <a:pt x="457" y="146"/>
                      <a:pt x="457" y="146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46" y="166"/>
                      <a:pt x="446" y="166"/>
                      <a:pt x="446" y="166"/>
                    </a:cubicBezTo>
                    <a:cubicBezTo>
                      <a:pt x="446" y="159"/>
                      <a:pt x="446" y="159"/>
                      <a:pt x="446" y="159"/>
                    </a:cubicBezTo>
                    <a:cubicBezTo>
                      <a:pt x="440" y="159"/>
                      <a:pt x="440" y="159"/>
                      <a:pt x="440" y="159"/>
                    </a:cubicBezTo>
                    <a:cubicBezTo>
                      <a:pt x="440" y="157"/>
                      <a:pt x="440" y="157"/>
                      <a:pt x="44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3" y="133"/>
                      <a:pt x="433" y="133"/>
                      <a:pt x="433" y="133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5" y="122"/>
                      <a:pt x="435" y="122"/>
                      <a:pt x="435" y="122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26" y="114"/>
                      <a:pt x="426" y="114"/>
                      <a:pt x="426" y="114"/>
                    </a:cubicBezTo>
                    <a:cubicBezTo>
                      <a:pt x="426" y="109"/>
                      <a:pt x="426" y="109"/>
                      <a:pt x="426" y="109"/>
                    </a:cubicBezTo>
                    <a:cubicBezTo>
                      <a:pt x="409" y="109"/>
                      <a:pt x="409" y="109"/>
                      <a:pt x="409" y="109"/>
                    </a:cubicBezTo>
                    <a:cubicBezTo>
                      <a:pt x="409" y="116"/>
                      <a:pt x="409" y="116"/>
                      <a:pt x="409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18"/>
                      <a:pt x="398" y="118"/>
                      <a:pt x="398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04"/>
                      <a:pt x="394" y="104"/>
                      <a:pt x="394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391" y="98"/>
                      <a:pt x="391" y="98"/>
                      <a:pt x="391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3" y="86"/>
                      <a:pt x="383" y="86"/>
                      <a:pt x="383" y="86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2" y="75"/>
                      <a:pt x="372" y="75"/>
                      <a:pt x="372" y="75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68" y="75"/>
                      <a:pt x="368" y="75"/>
                      <a:pt x="368" y="75"/>
                    </a:cubicBezTo>
                    <a:cubicBezTo>
                      <a:pt x="365" y="79"/>
                      <a:pt x="365" y="79"/>
                      <a:pt x="365" y="79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4" y="86"/>
                      <a:pt x="354" y="86"/>
                      <a:pt x="354" y="86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4" y="98"/>
                      <a:pt x="344" y="98"/>
                      <a:pt x="344" y="98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20"/>
                      <a:pt x="344" y="120"/>
                      <a:pt x="34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3"/>
                      <a:pt x="334" y="123"/>
                      <a:pt x="334" y="123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55"/>
                      <a:pt x="318" y="155"/>
                      <a:pt x="318" y="155"/>
                    </a:cubicBezTo>
                    <a:cubicBezTo>
                      <a:pt x="301" y="155"/>
                      <a:pt x="301" y="155"/>
                      <a:pt x="301" y="155"/>
                    </a:cubicBezTo>
                    <a:cubicBezTo>
                      <a:pt x="301" y="177"/>
                      <a:pt x="301" y="177"/>
                      <a:pt x="301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4" y="172"/>
                      <a:pt x="294" y="172"/>
                      <a:pt x="294" y="172"/>
                    </a:cubicBez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0" y="179"/>
                      <a:pt x="290" y="179"/>
                      <a:pt x="290" y="179"/>
                    </a:cubicBez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75" y="150"/>
                      <a:pt x="275" y="150"/>
                      <a:pt x="275" y="150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4" y="151"/>
                      <a:pt x="254" y="151"/>
                      <a:pt x="254" y="151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51" y="125"/>
                      <a:pt x="251" y="125"/>
                      <a:pt x="251" y="125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47" y="107"/>
                      <a:pt x="247" y="107"/>
                      <a:pt x="247" y="107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47" y="96"/>
                      <a:pt x="247" y="96"/>
                      <a:pt x="247" y="96"/>
                    </a:cubicBezTo>
                    <a:cubicBezTo>
                      <a:pt x="251" y="96"/>
                      <a:pt x="251" y="96"/>
                      <a:pt x="251" y="96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1" y="84"/>
                      <a:pt x="251" y="84"/>
                      <a:pt x="251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51" y="81"/>
                      <a:pt x="251" y="81"/>
                      <a:pt x="251" y="81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47" y="73"/>
                      <a:pt x="247" y="73"/>
                      <a:pt x="247" y="73"/>
                    </a:cubicBezTo>
                    <a:cubicBezTo>
                      <a:pt x="251" y="73"/>
                      <a:pt x="251" y="73"/>
                      <a:pt x="251" y="73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47" y="62"/>
                      <a:pt x="247" y="62"/>
                      <a:pt x="247" y="62"/>
                    </a:cubicBezTo>
                    <a:cubicBezTo>
                      <a:pt x="247" y="58"/>
                      <a:pt x="247" y="58"/>
                      <a:pt x="247" y="58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1" y="55"/>
                      <a:pt x="251" y="55"/>
                      <a:pt x="251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1"/>
                      <a:pt x="247" y="51"/>
                      <a:pt x="247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5" y="14"/>
                      <a:pt x="245" y="14"/>
                      <a:pt x="245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92"/>
                      <a:pt x="178" y="92"/>
                      <a:pt x="178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82" y="114"/>
                      <a:pt x="182" y="114"/>
                      <a:pt x="182" y="114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59" y="182"/>
                      <a:pt x="1459" y="182"/>
                      <a:pt x="145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1E0A65E9-0572-4165-BAA4-7FCD16F7B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6184751" y="5737141"/>
                <a:ext cx="2958970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1C768-DDBF-492A-AEE9-FB84566A7AF9}"/>
                </a:ext>
              </a:extLst>
            </p:cNvPr>
            <p:cNvSpPr/>
            <p:nvPr userDrawn="1"/>
          </p:nvSpPr>
          <p:spPr>
            <a:xfrm>
              <a:off x="0" y="6766560"/>
              <a:ext cx="1219200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FABC03F-8697-4F17-A0D2-BE9A342354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0397" y="2261021"/>
            <a:ext cx="1822927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65303B5-DD85-46D6-83F0-F8F9704B26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3683" y="2242075"/>
            <a:ext cx="1831516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D26D92-7A63-40CE-8102-5A7B5C491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210705" y="1784787"/>
            <a:ext cx="6231721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he-IL" altLang="ko-KR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ea typeface="Segoe UI Black" panose="020B0A02040204020203" pitchFamily="34" charset="0"/>
                <a:cs typeface="Assistant" panose="00000500000000000000" pitchFamily="2" charset="-79"/>
              </a:rPr>
              <a:t>המודל  להגשמת השאיפות הפיננסיות </a:t>
            </a:r>
            <a:endParaRPr lang="ko-KR" altLang="en-US" sz="55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CE87C-B925-49BC-BF00-C3CFAA144A0B}"/>
              </a:ext>
            </a:extLst>
          </p:cNvPr>
          <p:cNvSpPr txBox="1"/>
          <p:nvPr/>
        </p:nvSpPr>
        <p:spPr>
          <a:xfrm>
            <a:off x="2451800" y="3659219"/>
            <a:ext cx="23183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>
                <a:solidFill>
                  <a:schemeClr val="bg2">
                    <a:lumMod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מבית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E0A610B-66FA-8C84-1843-E3442912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94" y="4006979"/>
            <a:ext cx="2318328" cy="9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1">
            <a:extLst>
              <a:ext uri="{FF2B5EF4-FFF2-40B4-BE49-F238E27FC236}">
                <a16:creationId xmlns:a16="http://schemas.microsoft.com/office/drawing/2014/main" id="{E4423DB0-2E46-40A4-AE1E-293AFA56A376}"/>
              </a:ext>
            </a:extLst>
          </p:cNvPr>
          <p:cNvSpPr/>
          <p:nvPr/>
        </p:nvSpPr>
        <p:spPr>
          <a:xfrm>
            <a:off x="6954509" y="4667710"/>
            <a:ext cx="2159104" cy="1387841"/>
          </a:xfrm>
          <a:custGeom>
            <a:avLst/>
            <a:gdLst/>
            <a:ahLst/>
            <a:cxnLst/>
            <a:rect l="l" t="t" r="r" b="b"/>
            <a:pathLst>
              <a:path w="1512168" h="972000">
                <a:moveTo>
                  <a:pt x="504056" y="0"/>
                </a:moveTo>
                <a:lnTo>
                  <a:pt x="1512168" y="0"/>
                </a:lnTo>
                <a:lnTo>
                  <a:pt x="1512168" y="972000"/>
                </a:lnTo>
                <a:lnTo>
                  <a:pt x="0" y="97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08F7AF5-ED22-4DC5-85CD-FEAA8CE1C37B}"/>
              </a:ext>
            </a:extLst>
          </p:cNvPr>
          <p:cNvSpPr/>
          <p:nvPr/>
        </p:nvSpPr>
        <p:spPr>
          <a:xfrm rot="19800000">
            <a:off x="7899851" y="1408170"/>
            <a:ext cx="1439403" cy="1780153"/>
          </a:xfrm>
          <a:custGeom>
            <a:avLst/>
            <a:gdLst/>
            <a:ahLst/>
            <a:cxnLst/>
            <a:rect l="l" t="t" r="r" b="b"/>
            <a:pathLst>
              <a:path w="1294465" h="1600904">
                <a:moveTo>
                  <a:pt x="647233" y="0"/>
                </a:moveTo>
                <a:lnTo>
                  <a:pt x="1294465" y="1248095"/>
                </a:lnTo>
                <a:lnTo>
                  <a:pt x="730978" y="1248095"/>
                </a:lnTo>
                <a:cubicBezTo>
                  <a:pt x="732008" y="1357299"/>
                  <a:pt x="814164" y="1343408"/>
                  <a:pt x="825235" y="1451213"/>
                </a:cubicBezTo>
                <a:cubicBezTo>
                  <a:pt x="824578" y="1543844"/>
                  <a:pt x="757290" y="1593445"/>
                  <a:pt x="652160" y="1600904"/>
                </a:cubicBezTo>
                <a:cubicBezTo>
                  <a:pt x="563856" y="1598932"/>
                  <a:pt x="475031" y="1557072"/>
                  <a:pt x="469230" y="1479280"/>
                </a:cubicBezTo>
                <a:cubicBezTo>
                  <a:pt x="469784" y="1377606"/>
                  <a:pt x="572108" y="1350747"/>
                  <a:pt x="560674" y="1248095"/>
                </a:cubicBezTo>
                <a:lnTo>
                  <a:pt x="0" y="124809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Isosceles Triangle 4">
            <a:extLst>
              <a:ext uri="{FF2B5EF4-FFF2-40B4-BE49-F238E27FC236}">
                <a16:creationId xmlns:a16="http://schemas.microsoft.com/office/drawing/2014/main" id="{4749B484-0CF5-4133-A34D-9B1B4EBBF592}"/>
              </a:ext>
            </a:extLst>
          </p:cNvPr>
          <p:cNvSpPr/>
          <p:nvPr/>
        </p:nvSpPr>
        <p:spPr>
          <a:xfrm>
            <a:off x="7685298" y="3278998"/>
            <a:ext cx="1439403" cy="1760275"/>
          </a:xfrm>
          <a:custGeom>
            <a:avLst/>
            <a:gdLst/>
            <a:ahLst/>
            <a:cxnLst/>
            <a:rect l="l" t="t" r="r" b="b"/>
            <a:pathLst>
              <a:path w="1294465" h="1583028">
                <a:moveTo>
                  <a:pt x="647233" y="0"/>
                </a:moveTo>
                <a:lnTo>
                  <a:pt x="1207846" y="0"/>
                </a:lnTo>
                <a:cubicBezTo>
                  <a:pt x="1221046" y="104799"/>
                  <a:pt x="1117021" y="131256"/>
                  <a:pt x="1116463" y="233773"/>
                </a:cubicBezTo>
                <a:cubicBezTo>
                  <a:pt x="1122156" y="310112"/>
                  <a:pt x="1207800" y="351849"/>
                  <a:pt x="1294465" y="354722"/>
                </a:cubicBezTo>
                <a:lnTo>
                  <a:pt x="1294465" y="1248095"/>
                </a:lnTo>
                <a:lnTo>
                  <a:pt x="732378" y="1248095"/>
                </a:lnTo>
                <a:cubicBezTo>
                  <a:pt x="741388" y="1338213"/>
                  <a:pt x="814812" y="1331847"/>
                  <a:pt x="825235" y="1433338"/>
                </a:cubicBezTo>
                <a:cubicBezTo>
                  <a:pt x="824578" y="1525968"/>
                  <a:pt x="757290" y="1575569"/>
                  <a:pt x="652160" y="1583028"/>
                </a:cubicBezTo>
                <a:cubicBezTo>
                  <a:pt x="563856" y="1581056"/>
                  <a:pt x="475032" y="1539196"/>
                  <a:pt x="469230" y="1461404"/>
                </a:cubicBezTo>
                <a:cubicBezTo>
                  <a:pt x="469751" y="1365932"/>
                  <a:pt x="560004" y="1336426"/>
                  <a:pt x="561088" y="1248095"/>
                </a:cubicBezTo>
                <a:lnTo>
                  <a:pt x="0" y="124809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2" name="Isosceles Triangle 4">
            <a:extLst>
              <a:ext uri="{FF2B5EF4-FFF2-40B4-BE49-F238E27FC236}">
                <a16:creationId xmlns:a16="http://schemas.microsoft.com/office/drawing/2014/main" id="{A28B48AD-8805-416A-BC37-28DC279542A9}"/>
              </a:ext>
            </a:extLst>
          </p:cNvPr>
          <p:cNvSpPr/>
          <p:nvPr/>
        </p:nvSpPr>
        <p:spPr>
          <a:xfrm flipH="1">
            <a:off x="8751837" y="3278999"/>
            <a:ext cx="1795149" cy="1387841"/>
          </a:xfrm>
          <a:custGeom>
            <a:avLst/>
            <a:gdLst/>
            <a:ahLst/>
            <a:cxnLst/>
            <a:rect l="l" t="t" r="r" b="b"/>
            <a:pathLst>
              <a:path w="1614390" h="1248095">
                <a:moveTo>
                  <a:pt x="1206748" y="0"/>
                </a:moveTo>
                <a:lnTo>
                  <a:pt x="647233" y="0"/>
                </a:lnTo>
                <a:lnTo>
                  <a:pt x="0" y="1248095"/>
                </a:lnTo>
                <a:lnTo>
                  <a:pt x="1294465" y="1248095"/>
                </a:lnTo>
                <a:lnTo>
                  <a:pt x="1294465" y="710919"/>
                </a:lnTo>
                <a:cubicBezTo>
                  <a:pt x="1369199" y="726645"/>
                  <a:pt x="1369193" y="792243"/>
                  <a:pt x="1464699" y="802051"/>
                </a:cubicBezTo>
                <a:cubicBezTo>
                  <a:pt x="1557329" y="801393"/>
                  <a:pt x="1606931" y="734105"/>
                  <a:pt x="1614390" y="628975"/>
                </a:cubicBezTo>
                <a:cubicBezTo>
                  <a:pt x="1612417" y="540671"/>
                  <a:pt x="1570557" y="451847"/>
                  <a:pt x="1492766" y="446046"/>
                </a:cubicBezTo>
                <a:cubicBezTo>
                  <a:pt x="1402925" y="446535"/>
                  <a:pt x="1371498" y="526484"/>
                  <a:pt x="1294465" y="537352"/>
                </a:cubicBezTo>
                <a:lnTo>
                  <a:pt x="1294465" y="354151"/>
                </a:lnTo>
                <a:lnTo>
                  <a:pt x="1285364" y="355396"/>
                </a:lnTo>
                <a:cubicBezTo>
                  <a:pt x="1180234" y="347937"/>
                  <a:pt x="1112946" y="298336"/>
                  <a:pt x="1112288" y="205706"/>
                </a:cubicBezTo>
                <a:cubicBezTo>
                  <a:pt x="1123447" y="97055"/>
                  <a:pt x="1206810" y="112018"/>
                  <a:pt x="1206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Isosceles Triangle 1">
            <a:extLst>
              <a:ext uri="{FF2B5EF4-FFF2-40B4-BE49-F238E27FC236}">
                <a16:creationId xmlns:a16="http://schemas.microsoft.com/office/drawing/2014/main" id="{0A0AB936-97A2-45DD-8D31-742B0DC1FFC9}"/>
              </a:ext>
            </a:extLst>
          </p:cNvPr>
          <p:cNvSpPr/>
          <p:nvPr/>
        </p:nvSpPr>
        <p:spPr>
          <a:xfrm flipH="1">
            <a:off x="8716445" y="4286088"/>
            <a:ext cx="2546626" cy="1757775"/>
          </a:xfrm>
          <a:custGeom>
            <a:avLst/>
            <a:gdLst/>
            <a:ahLst/>
            <a:cxnLst/>
            <a:rect l="l" t="t" r="r" b="b"/>
            <a:pathLst>
              <a:path w="2290199" h="1580780">
                <a:moveTo>
                  <a:pt x="1339903" y="0"/>
                </a:moveTo>
                <a:cubicBezTo>
                  <a:pt x="1251599" y="1972"/>
                  <a:pt x="1162775" y="43832"/>
                  <a:pt x="1156973" y="121624"/>
                </a:cubicBezTo>
                <a:cubicBezTo>
                  <a:pt x="1157489" y="216276"/>
                  <a:pt x="1246203" y="246090"/>
                  <a:pt x="1248883" y="332684"/>
                </a:cubicBezTo>
                <a:lnTo>
                  <a:pt x="647233" y="332684"/>
                </a:lnTo>
                <a:lnTo>
                  <a:pt x="0" y="1580780"/>
                </a:lnTo>
                <a:lnTo>
                  <a:pt x="1941698" y="1580780"/>
                </a:lnTo>
                <a:lnTo>
                  <a:pt x="1941698" y="1040816"/>
                </a:lnTo>
                <a:cubicBezTo>
                  <a:pt x="2046243" y="1043701"/>
                  <a:pt x="2034149" y="1123813"/>
                  <a:pt x="2140508" y="1134736"/>
                </a:cubicBezTo>
                <a:cubicBezTo>
                  <a:pt x="2233138" y="1134078"/>
                  <a:pt x="2282740" y="1066790"/>
                  <a:pt x="2290199" y="961660"/>
                </a:cubicBezTo>
                <a:cubicBezTo>
                  <a:pt x="2288226" y="873356"/>
                  <a:pt x="2246366" y="784532"/>
                  <a:pt x="2168575" y="778731"/>
                </a:cubicBezTo>
                <a:cubicBezTo>
                  <a:pt x="2068337" y="779277"/>
                  <a:pt x="2040816" y="878736"/>
                  <a:pt x="1941698" y="870274"/>
                </a:cubicBezTo>
                <a:lnTo>
                  <a:pt x="1941698" y="332684"/>
                </a:lnTo>
                <a:lnTo>
                  <a:pt x="1420297" y="332684"/>
                </a:lnTo>
                <a:cubicBezTo>
                  <a:pt x="1430362" y="244914"/>
                  <a:pt x="1502643" y="250328"/>
                  <a:pt x="1512978" y="149690"/>
                </a:cubicBezTo>
                <a:cubicBezTo>
                  <a:pt x="1512321" y="57060"/>
                  <a:pt x="1445033" y="7459"/>
                  <a:pt x="13399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6BA00A-9BA0-440C-BA96-D7C0C16037F4}"/>
              </a:ext>
            </a:extLst>
          </p:cNvPr>
          <p:cNvSpPr txBox="1"/>
          <p:nvPr/>
        </p:nvSpPr>
        <p:spPr>
          <a:xfrm rot="19822586">
            <a:off x="8341690" y="203988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5E5EF6-E2FB-49D7-BA20-4C363383E21A}"/>
              </a:ext>
            </a:extLst>
          </p:cNvPr>
          <p:cNvSpPr txBox="1"/>
          <p:nvPr/>
        </p:nvSpPr>
        <p:spPr>
          <a:xfrm>
            <a:off x="8137504" y="368487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486A4D-D67C-4527-BD94-1F1523392A19}"/>
              </a:ext>
            </a:extLst>
          </p:cNvPr>
          <p:cNvSpPr txBox="1"/>
          <p:nvPr/>
        </p:nvSpPr>
        <p:spPr>
          <a:xfrm>
            <a:off x="9381860" y="368487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3E39A-12AE-4085-9132-517CC4856995}"/>
              </a:ext>
            </a:extLst>
          </p:cNvPr>
          <p:cNvSpPr txBox="1"/>
          <p:nvPr/>
        </p:nvSpPr>
        <p:spPr>
          <a:xfrm>
            <a:off x="7869895" y="50392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1BE98C-DB99-4691-9A3B-91A6E685E937}"/>
              </a:ext>
            </a:extLst>
          </p:cNvPr>
          <p:cNvSpPr txBox="1"/>
          <p:nvPr/>
        </p:nvSpPr>
        <p:spPr>
          <a:xfrm>
            <a:off x="9738915" y="50392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17C579B7-5133-4245-A6C9-73EB5B637AC8}"/>
              </a:ext>
            </a:extLst>
          </p:cNvPr>
          <p:cNvSpPr/>
          <p:nvPr/>
        </p:nvSpPr>
        <p:spPr>
          <a:xfrm flipH="1">
            <a:off x="8560809" y="405437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366" y="839886"/>
            <a:ext cx="11573197" cy="724247"/>
          </a:xfrm>
        </p:spPr>
        <p:txBody>
          <a:bodyPr/>
          <a:lstStyle/>
          <a:p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תכנון פיננסי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C94879-3079-405F-B06E-AF90024BB2BB}"/>
              </a:ext>
            </a:extLst>
          </p:cNvPr>
          <p:cNvSpPr/>
          <p:nvPr/>
        </p:nvSpPr>
        <p:spPr>
          <a:xfrm>
            <a:off x="6440298" y="3010028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44D355-435E-4EC2-B084-E3E7CFD9F992}"/>
              </a:ext>
            </a:extLst>
          </p:cNvPr>
          <p:cNvSpPr/>
          <p:nvPr/>
        </p:nvSpPr>
        <p:spPr>
          <a:xfrm>
            <a:off x="6069172" y="3822402"/>
            <a:ext cx="509349" cy="50934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2EDD96-35DA-4C05-BDCC-9491DDF731BE}"/>
              </a:ext>
            </a:extLst>
          </p:cNvPr>
          <p:cNvSpPr/>
          <p:nvPr/>
        </p:nvSpPr>
        <p:spPr>
          <a:xfrm>
            <a:off x="5376523" y="5463681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3615A6-4D11-4D7C-9076-3C4A4E38FA45}"/>
              </a:ext>
            </a:extLst>
          </p:cNvPr>
          <p:cNvSpPr/>
          <p:nvPr/>
        </p:nvSpPr>
        <p:spPr>
          <a:xfrm>
            <a:off x="5699616" y="4634772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B91AD1-65D4-4614-BC2E-E6354FC79B7C}"/>
              </a:ext>
            </a:extLst>
          </p:cNvPr>
          <p:cNvSpPr/>
          <p:nvPr/>
        </p:nvSpPr>
        <p:spPr>
          <a:xfrm>
            <a:off x="6846525" y="2267431"/>
            <a:ext cx="509349" cy="5093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5900-CAD6-428E-9CE3-55DCB92256A9}"/>
              </a:ext>
            </a:extLst>
          </p:cNvPr>
          <p:cNvSpPr txBox="1"/>
          <p:nvPr/>
        </p:nvSpPr>
        <p:spPr>
          <a:xfrm>
            <a:off x="6940530" y="2354837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A1F93-47E4-4105-A19D-2E00DA9CCCA3}"/>
              </a:ext>
            </a:extLst>
          </p:cNvPr>
          <p:cNvSpPr txBox="1"/>
          <p:nvPr/>
        </p:nvSpPr>
        <p:spPr>
          <a:xfrm>
            <a:off x="6519926" y="3064643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424F9-8846-4FB2-B3B2-FEE7B2677025}"/>
              </a:ext>
            </a:extLst>
          </p:cNvPr>
          <p:cNvSpPr txBox="1"/>
          <p:nvPr/>
        </p:nvSpPr>
        <p:spPr>
          <a:xfrm>
            <a:off x="6139598" y="3864861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0C98D-9444-4797-86EF-DC126A332FB0}"/>
              </a:ext>
            </a:extLst>
          </p:cNvPr>
          <p:cNvSpPr txBox="1"/>
          <p:nvPr/>
        </p:nvSpPr>
        <p:spPr>
          <a:xfrm>
            <a:off x="5449951" y="5518300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9C807-85B6-4523-AA47-5EC17C726418}"/>
              </a:ext>
            </a:extLst>
          </p:cNvPr>
          <p:cNvSpPr txBox="1"/>
          <p:nvPr/>
        </p:nvSpPr>
        <p:spPr>
          <a:xfrm>
            <a:off x="5761210" y="4689392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765B0-E868-4F1A-B403-5FC2F102589B}"/>
              </a:ext>
            </a:extLst>
          </p:cNvPr>
          <p:cNvGrpSpPr/>
          <p:nvPr/>
        </p:nvGrpSpPr>
        <p:grpSpPr>
          <a:xfrm>
            <a:off x="722977" y="5463681"/>
            <a:ext cx="4653546" cy="589073"/>
            <a:chOff x="803640" y="3228033"/>
            <a:chExt cx="2208003" cy="58907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CE1F27-380F-4895-BD52-941AFD876A2D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C9066A-E53E-46F0-BE92-90EADE44F878}"/>
                </a:ext>
              </a:extLst>
            </p:cNvPr>
            <p:cNvSpPr txBox="1"/>
            <p:nvPr/>
          </p:nvSpPr>
          <p:spPr>
            <a:xfrm>
              <a:off x="951986" y="3228033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 מוצרי חיסכון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C556C1D-D15A-41D7-AF89-111B02BE023B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ABE21C01-CDAD-4F71-A53A-2A593F8305A2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24A63-A615-4380-9182-4E8AA6D785D3}"/>
              </a:ext>
            </a:extLst>
          </p:cNvPr>
          <p:cNvSpPr txBox="1"/>
          <p:nvPr/>
        </p:nvSpPr>
        <p:spPr>
          <a:xfrm>
            <a:off x="1324037" y="4689392"/>
            <a:ext cx="434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השקעות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C8F1EA-7386-424E-A4EC-2CC05CB0185C}"/>
              </a:ext>
            </a:extLst>
          </p:cNvPr>
          <p:cNvSpPr txBox="1"/>
          <p:nvPr/>
        </p:nvSpPr>
        <p:spPr>
          <a:xfrm>
            <a:off x="1842244" y="3035450"/>
            <a:ext cx="434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תכנון מס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71E258-7E0F-4C4B-B5CC-3C0C82EB0F4D}"/>
              </a:ext>
            </a:extLst>
          </p:cNvPr>
          <p:cNvSpPr txBox="1"/>
          <p:nvPr/>
        </p:nvSpPr>
        <p:spPr>
          <a:xfrm>
            <a:off x="1568190" y="3809739"/>
            <a:ext cx="434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מרכיבי סיכון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7FFD49-59C3-4D06-A66E-E412A1411427}"/>
              </a:ext>
            </a:extLst>
          </p:cNvPr>
          <p:cNvSpPr txBox="1"/>
          <p:nvPr/>
        </p:nvSpPr>
        <p:spPr>
          <a:xfrm>
            <a:off x="2324999" y="2228653"/>
            <a:ext cx="434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תשואה / רווח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3" name="תמונה 42">
            <a:extLst>
              <a:ext uri="{FF2B5EF4-FFF2-40B4-BE49-F238E27FC236}">
                <a16:creationId xmlns:a16="http://schemas.microsoft.com/office/drawing/2014/main" id="{E9E9785B-F332-B4EF-B460-542AEB78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" y="6018114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40" grpId="0" animBg="1"/>
      <p:bldP spid="41" grpId="0" animBg="1"/>
      <p:bldP spid="39" grpId="0"/>
      <p:bldP spid="45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3989318" y="2087315"/>
            <a:ext cx="820268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e-IL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מודל תזרים מזומנים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Picture 1" descr="A picture containing monitor, clock, television, screen&#10;&#10;Description automatically generated">
            <a:extLst>
              <a:ext uri="{FF2B5EF4-FFF2-40B4-BE49-F238E27FC236}">
                <a16:creationId xmlns:a16="http://schemas.microsoft.com/office/drawing/2014/main" id="{8404D75E-23C2-4FC7-AE15-ED0F41B9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6442375"/>
            <a:ext cx="1401564" cy="413000"/>
          </a:xfrm>
          <a:prstGeom prst="rect">
            <a:avLst/>
          </a:prstGeom>
        </p:spPr>
      </p:pic>
      <p:pic>
        <p:nvPicPr>
          <p:cNvPr id="6" name="Picture 5" descr="A picture containing cup, plant, coffee, dark&#10;&#10;Description automatically generated">
            <a:extLst>
              <a:ext uri="{FF2B5EF4-FFF2-40B4-BE49-F238E27FC236}">
                <a16:creationId xmlns:a16="http://schemas.microsoft.com/office/drawing/2014/main" id="{82B754BE-3AD2-4AEF-860A-2B7D1B7AB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1713145"/>
            <a:ext cx="4059736" cy="34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1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613472"/>
            <a:ext cx="11573197" cy="724247"/>
          </a:xfrm>
        </p:spPr>
        <p:txBody>
          <a:bodyPr/>
          <a:lstStyle/>
          <a:p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תזרים מימוש השאיפות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Freeform: Shape 37" descr="10,000">
            <a:extLst>
              <a:ext uri="{FF2B5EF4-FFF2-40B4-BE49-F238E27FC236}">
                <a16:creationId xmlns:a16="http://schemas.microsoft.com/office/drawing/2014/main" id="{199A238C-DDD2-41B8-B195-5E3883BE391F}"/>
              </a:ext>
            </a:extLst>
          </p:cNvPr>
          <p:cNvSpPr/>
          <p:nvPr/>
        </p:nvSpPr>
        <p:spPr>
          <a:xfrm>
            <a:off x="3380410" y="4784966"/>
            <a:ext cx="1019908" cy="1071986"/>
          </a:xfrm>
          <a:custGeom>
            <a:avLst/>
            <a:gdLst>
              <a:gd name="connsiteX0" fmla="*/ 0 w 626745"/>
              <a:gd name="connsiteY0" fmla="*/ 14288 h 1282065"/>
              <a:gd name="connsiteX1" fmla="*/ 0 w 626745"/>
              <a:gd name="connsiteY1" fmla="*/ 1235392 h 1282065"/>
              <a:gd name="connsiteX2" fmla="*/ 46673 w 626745"/>
              <a:gd name="connsiteY2" fmla="*/ 1282065 h 1282065"/>
              <a:gd name="connsiteX3" fmla="*/ 580072 w 626745"/>
              <a:gd name="connsiteY3" fmla="*/ 1282065 h 1282065"/>
              <a:gd name="connsiteX4" fmla="*/ 626745 w 626745"/>
              <a:gd name="connsiteY4" fmla="*/ 1235392 h 1282065"/>
              <a:gd name="connsiteX5" fmla="*/ 626745 w 626745"/>
              <a:gd name="connsiteY5" fmla="*/ 0 h 1282065"/>
              <a:gd name="connsiteX6" fmla="*/ 0 w 626745"/>
              <a:gd name="connsiteY6" fmla="*/ 14288 h 12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745" h="1282065">
                <a:moveTo>
                  <a:pt x="0" y="14288"/>
                </a:moveTo>
                <a:lnTo>
                  <a:pt x="0" y="1235392"/>
                </a:lnTo>
                <a:cubicBezTo>
                  <a:pt x="0" y="1261110"/>
                  <a:pt x="20955" y="1282065"/>
                  <a:pt x="46673" y="1282065"/>
                </a:cubicBezTo>
                <a:lnTo>
                  <a:pt x="580072" y="1282065"/>
                </a:lnTo>
                <a:cubicBezTo>
                  <a:pt x="605790" y="1282065"/>
                  <a:pt x="626745" y="1261110"/>
                  <a:pt x="626745" y="1235392"/>
                </a:cubicBezTo>
                <a:lnTo>
                  <a:pt x="626745" y="0"/>
                </a:lnTo>
                <a:cubicBezTo>
                  <a:pt x="407670" y="23813"/>
                  <a:pt x="196215" y="25718"/>
                  <a:pt x="0" y="1428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 anchorCtr="1">
            <a:normAutofit/>
          </a:bodyPr>
          <a:lstStyle/>
          <a:p>
            <a:pPr algn="ctr"/>
            <a:r>
              <a:rPr lang="he-IL" sz="15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10,000</a:t>
            </a:r>
            <a:endParaRPr lang="en-US" sz="15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Freeform: Shape 38">
            <a:extLst>
              <a:ext uri="{FF2B5EF4-FFF2-40B4-BE49-F238E27FC236}">
                <a16:creationId xmlns:a16="http://schemas.microsoft.com/office/drawing/2014/main" id="{A9B39760-87FD-440A-8E38-8E34A022470E}"/>
              </a:ext>
            </a:extLst>
          </p:cNvPr>
          <p:cNvSpPr/>
          <p:nvPr/>
        </p:nvSpPr>
        <p:spPr>
          <a:xfrm>
            <a:off x="4912684" y="4605219"/>
            <a:ext cx="1048535" cy="1275870"/>
          </a:xfrm>
          <a:custGeom>
            <a:avLst/>
            <a:gdLst>
              <a:gd name="connsiteX0" fmla="*/ 0 w 626744"/>
              <a:gd name="connsiteY0" fmla="*/ 1479232 h 1525905"/>
              <a:gd name="connsiteX1" fmla="*/ 46672 w 626744"/>
              <a:gd name="connsiteY1" fmla="*/ 1525905 h 1525905"/>
              <a:gd name="connsiteX2" fmla="*/ 580072 w 626744"/>
              <a:gd name="connsiteY2" fmla="*/ 1525905 h 1525905"/>
              <a:gd name="connsiteX3" fmla="*/ 626745 w 626744"/>
              <a:gd name="connsiteY3" fmla="*/ 1479232 h 1525905"/>
              <a:gd name="connsiteX4" fmla="*/ 626745 w 626744"/>
              <a:gd name="connsiteY4" fmla="*/ 0 h 1525905"/>
              <a:gd name="connsiteX5" fmla="*/ 0 w 626744"/>
              <a:gd name="connsiteY5" fmla="*/ 193357 h 1525905"/>
              <a:gd name="connsiteX6" fmla="*/ 0 w 626744"/>
              <a:gd name="connsiteY6" fmla="*/ 1479232 h 152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744" h="1525905">
                <a:moveTo>
                  <a:pt x="0" y="1479232"/>
                </a:moveTo>
                <a:cubicBezTo>
                  <a:pt x="0" y="1504950"/>
                  <a:pt x="20955" y="1525905"/>
                  <a:pt x="46672" y="1525905"/>
                </a:cubicBezTo>
                <a:lnTo>
                  <a:pt x="580072" y="1525905"/>
                </a:lnTo>
                <a:cubicBezTo>
                  <a:pt x="605790" y="1525905"/>
                  <a:pt x="626745" y="1504950"/>
                  <a:pt x="626745" y="1479232"/>
                </a:cubicBezTo>
                <a:lnTo>
                  <a:pt x="626745" y="0"/>
                </a:lnTo>
                <a:cubicBezTo>
                  <a:pt x="418147" y="88582"/>
                  <a:pt x="207645" y="150495"/>
                  <a:pt x="0" y="193357"/>
                </a:cubicBezTo>
                <a:lnTo>
                  <a:pt x="0" y="14792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 algn="ctr"/>
            <a:r>
              <a:rPr lang="he-IL" sz="1700" b="1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12,000</a:t>
            </a:r>
            <a:endParaRPr lang="en-US" sz="1700" b="1" dirty="0">
              <a:solidFill>
                <a:prstClr val="whit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8" name="Freeform: Shape 39">
            <a:extLst>
              <a:ext uri="{FF2B5EF4-FFF2-40B4-BE49-F238E27FC236}">
                <a16:creationId xmlns:a16="http://schemas.microsoft.com/office/drawing/2014/main" id="{26F99491-C0AD-46C6-90C1-EF54067377B5}"/>
              </a:ext>
            </a:extLst>
          </p:cNvPr>
          <p:cNvSpPr/>
          <p:nvPr/>
        </p:nvSpPr>
        <p:spPr>
          <a:xfrm>
            <a:off x="6473585" y="4130664"/>
            <a:ext cx="1048535" cy="1767263"/>
          </a:xfrm>
          <a:custGeom>
            <a:avLst/>
            <a:gdLst>
              <a:gd name="connsiteX0" fmla="*/ 0 w 626744"/>
              <a:gd name="connsiteY0" fmla="*/ 449580 h 2113597"/>
              <a:gd name="connsiteX1" fmla="*/ 0 w 626744"/>
              <a:gd name="connsiteY1" fmla="*/ 2066925 h 2113597"/>
              <a:gd name="connsiteX2" fmla="*/ 46672 w 626744"/>
              <a:gd name="connsiteY2" fmla="*/ 2113598 h 2113597"/>
              <a:gd name="connsiteX3" fmla="*/ 580072 w 626744"/>
              <a:gd name="connsiteY3" fmla="*/ 2113598 h 2113597"/>
              <a:gd name="connsiteX4" fmla="*/ 626745 w 626744"/>
              <a:gd name="connsiteY4" fmla="*/ 2066925 h 2113597"/>
              <a:gd name="connsiteX5" fmla="*/ 626745 w 626744"/>
              <a:gd name="connsiteY5" fmla="*/ 0 h 2113597"/>
              <a:gd name="connsiteX6" fmla="*/ 165735 w 626744"/>
              <a:gd name="connsiteY6" fmla="*/ 350520 h 2113597"/>
              <a:gd name="connsiteX7" fmla="*/ 0 w 626744"/>
              <a:gd name="connsiteY7" fmla="*/ 449580 h 211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744" h="2113597">
                <a:moveTo>
                  <a:pt x="0" y="449580"/>
                </a:moveTo>
                <a:lnTo>
                  <a:pt x="0" y="2066925"/>
                </a:lnTo>
                <a:cubicBezTo>
                  <a:pt x="0" y="2092642"/>
                  <a:pt x="20955" y="2113598"/>
                  <a:pt x="46672" y="2113598"/>
                </a:cubicBezTo>
                <a:lnTo>
                  <a:pt x="580072" y="2113598"/>
                </a:lnTo>
                <a:cubicBezTo>
                  <a:pt x="605790" y="2113598"/>
                  <a:pt x="626745" y="2092642"/>
                  <a:pt x="626745" y="2066925"/>
                </a:cubicBezTo>
                <a:lnTo>
                  <a:pt x="626745" y="0"/>
                </a:lnTo>
                <a:cubicBezTo>
                  <a:pt x="493395" y="120967"/>
                  <a:pt x="340995" y="239078"/>
                  <a:pt x="165735" y="350520"/>
                </a:cubicBezTo>
                <a:cubicBezTo>
                  <a:pt x="110490" y="385763"/>
                  <a:pt x="55245" y="418147"/>
                  <a:pt x="0" y="44958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he-IL" b="1" dirty="0">
              <a:solidFill>
                <a:schemeClr val="bg1"/>
              </a:solidFill>
            </a:endParaRPr>
          </a:p>
          <a:p>
            <a:pPr algn="ctr"/>
            <a:r>
              <a:rPr lang="he-IL" sz="19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15,000</a:t>
            </a:r>
            <a:endParaRPr lang="en-US" sz="19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0" name="Freeform: Shape 40">
            <a:extLst>
              <a:ext uri="{FF2B5EF4-FFF2-40B4-BE49-F238E27FC236}">
                <a16:creationId xmlns:a16="http://schemas.microsoft.com/office/drawing/2014/main" id="{C44EBD35-EE1B-4F5D-BECA-56AC78B14B7E}"/>
              </a:ext>
            </a:extLst>
          </p:cNvPr>
          <p:cNvSpPr/>
          <p:nvPr/>
        </p:nvSpPr>
        <p:spPr>
          <a:xfrm>
            <a:off x="8085940" y="2728846"/>
            <a:ext cx="1048535" cy="3152243"/>
          </a:xfrm>
          <a:custGeom>
            <a:avLst/>
            <a:gdLst>
              <a:gd name="connsiteX0" fmla="*/ 0 w 626744"/>
              <a:gd name="connsiteY0" fmla="*/ 3723323 h 3769995"/>
              <a:gd name="connsiteX1" fmla="*/ 46672 w 626744"/>
              <a:gd name="connsiteY1" fmla="*/ 3769995 h 3769995"/>
              <a:gd name="connsiteX2" fmla="*/ 580072 w 626744"/>
              <a:gd name="connsiteY2" fmla="*/ 3769995 h 3769995"/>
              <a:gd name="connsiteX3" fmla="*/ 626745 w 626744"/>
              <a:gd name="connsiteY3" fmla="*/ 3723323 h 3769995"/>
              <a:gd name="connsiteX4" fmla="*/ 626745 w 626744"/>
              <a:gd name="connsiteY4" fmla="*/ 0 h 3769995"/>
              <a:gd name="connsiteX5" fmla="*/ 608647 w 626744"/>
              <a:gd name="connsiteY5" fmla="*/ 9525 h 3769995"/>
              <a:gd name="connsiteX6" fmla="*/ 0 w 626744"/>
              <a:gd name="connsiteY6" fmla="*/ 1328738 h 3769995"/>
              <a:gd name="connsiteX7" fmla="*/ 0 w 626744"/>
              <a:gd name="connsiteY7" fmla="*/ 3723323 h 376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744" h="3769995">
                <a:moveTo>
                  <a:pt x="0" y="3723323"/>
                </a:moveTo>
                <a:cubicBezTo>
                  <a:pt x="0" y="3749040"/>
                  <a:pt x="20955" y="3769995"/>
                  <a:pt x="46672" y="3769995"/>
                </a:cubicBezTo>
                <a:lnTo>
                  <a:pt x="580072" y="3769995"/>
                </a:lnTo>
                <a:cubicBezTo>
                  <a:pt x="605790" y="3769995"/>
                  <a:pt x="626745" y="3749040"/>
                  <a:pt x="626745" y="3723323"/>
                </a:cubicBezTo>
                <a:lnTo>
                  <a:pt x="626745" y="0"/>
                </a:lnTo>
                <a:lnTo>
                  <a:pt x="608647" y="9525"/>
                </a:lnTo>
                <a:cubicBezTo>
                  <a:pt x="548640" y="319088"/>
                  <a:pt x="389572" y="852488"/>
                  <a:pt x="0" y="1328738"/>
                </a:cubicBezTo>
                <a:lnTo>
                  <a:pt x="0" y="372332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e-IL" sz="1900" b="1" dirty="0">
              <a:solidFill>
                <a:schemeClr val="bg1"/>
              </a:solidFill>
            </a:endParaRPr>
          </a:p>
          <a:p>
            <a:endParaRPr lang="he-IL" sz="1900" b="1" dirty="0">
              <a:solidFill>
                <a:schemeClr val="bg1"/>
              </a:solidFill>
            </a:endParaRPr>
          </a:p>
          <a:p>
            <a:endParaRPr lang="he-IL" sz="1900" b="1" dirty="0">
              <a:solidFill>
                <a:schemeClr val="bg1"/>
              </a:solidFill>
            </a:endParaRPr>
          </a:p>
          <a:p>
            <a:pPr algn="ctr"/>
            <a:endParaRPr lang="he-IL" sz="2000" b="1" dirty="0">
              <a:solidFill>
                <a:schemeClr val="bg1"/>
              </a:solidFill>
            </a:endParaRPr>
          </a:p>
          <a:p>
            <a:pPr algn="ctr"/>
            <a:endParaRPr lang="he-IL" sz="2000" b="1" dirty="0">
              <a:solidFill>
                <a:schemeClr val="bg1"/>
              </a:solidFill>
            </a:endParaRPr>
          </a:p>
          <a:p>
            <a:pPr algn="ctr"/>
            <a:r>
              <a:rPr lang="he-IL" sz="21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20,000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77498C9-08FD-4EAA-8A99-E1F36CAFE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01" y="1391719"/>
            <a:ext cx="662022" cy="641563"/>
          </a:xfrm>
          <a:prstGeom prst="rect">
            <a:avLst/>
          </a:prstGeom>
        </p:spPr>
      </p:pic>
      <p:sp>
        <p:nvSpPr>
          <p:cNvPr id="7" name="Shape 6">
            <a:extLst>
              <a:ext uri="{FF2B5EF4-FFF2-40B4-BE49-F238E27FC236}">
                <a16:creationId xmlns:a16="http://schemas.microsoft.com/office/drawing/2014/main" id="{7CF4116F-C3F7-4171-AE14-B2CAD63CC56E}"/>
              </a:ext>
            </a:extLst>
          </p:cNvPr>
          <p:cNvSpPr/>
          <p:nvPr/>
        </p:nvSpPr>
        <p:spPr>
          <a:xfrm rot="8071070" flipH="1">
            <a:off x="3133405" y="1457735"/>
            <a:ext cx="5516933" cy="3603968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5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E167FE77-9DAC-EC20-5BCE-4A348772F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911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543954" y="2087315"/>
            <a:ext cx="820268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e-IL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בקרה ייעוץ וליווי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" name="Picture 5" descr="A picture containing cup, plant, coffee, dark&#10;&#10;Description automatically generated">
            <a:extLst>
              <a:ext uri="{FF2B5EF4-FFF2-40B4-BE49-F238E27FC236}">
                <a16:creationId xmlns:a16="http://schemas.microsoft.com/office/drawing/2014/main" id="{82B754BE-3AD2-4AEF-860A-2B7D1B7AB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6" y="1713145"/>
            <a:ext cx="4059736" cy="343171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A75D997-DB1E-6B6D-38F9-52DEBF173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5" y="5952921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203894-7F8F-473E-BCA6-45C53F691FD2}"/>
              </a:ext>
            </a:extLst>
          </p:cNvPr>
          <p:cNvSpPr/>
          <p:nvPr/>
        </p:nvSpPr>
        <p:spPr>
          <a:xfrm>
            <a:off x="7851386" y="0"/>
            <a:ext cx="4330119" cy="6764784"/>
          </a:xfrm>
          <a:custGeom>
            <a:avLst/>
            <a:gdLst>
              <a:gd name="connsiteX0" fmla="*/ 4027961 w 5310188"/>
              <a:gd name="connsiteY0" fmla="*/ 4245356 h 6857999"/>
              <a:gd name="connsiteX1" fmla="*/ 4025041 w 5310188"/>
              <a:gd name="connsiteY1" fmla="*/ 4262883 h 6857999"/>
              <a:gd name="connsiteX2" fmla="*/ 4077622 w 5310188"/>
              <a:gd name="connsiteY2" fmla="*/ 4283333 h 6857999"/>
              <a:gd name="connsiteX3" fmla="*/ 4185703 w 5310188"/>
              <a:gd name="connsiteY3" fmla="*/ 4341756 h 6857999"/>
              <a:gd name="connsiteX4" fmla="*/ 4463215 w 5310188"/>
              <a:gd name="connsiteY4" fmla="*/ 4663083 h 6857999"/>
              <a:gd name="connsiteX5" fmla="*/ 4504111 w 5310188"/>
              <a:gd name="connsiteY5" fmla="*/ 4686453 h 6857999"/>
              <a:gd name="connsiteX6" fmla="*/ 4518715 w 5310188"/>
              <a:gd name="connsiteY6" fmla="*/ 4633872 h 6857999"/>
              <a:gd name="connsiteX7" fmla="*/ 4498269 w 5310188"/>
              <a:gd name="connsiteY7" fmla="*/ 4598818 h 6857999"/>
              <a:gd name="connsiteX8" fmla="*/ 4322999 w 5310188"/>
              <a:gd name="connsiteY8" fmla="*/ 4397257 h 6857999"/>
              <a:gd name="connsiteX9" fmla="*/ 4080542 w 5310188"/>
              <a:gd name="connsiteY9" fmla="*/ 4251199 h 6857999"/>
              <a:gd name="connsiteX10" fmla="*/ 4027961 w 5310188"/>
              <a:gd name="connsiteY10" fmla="*/ 4245356 h 6857999"/>
              <a:gd name="connsiteX11" fmla="*/ 1728644 w 5310188"/>
              <a:gd name="connsiteY11" fmla="*/ 4059133 h 6857999"/>
              <a:gd name="connsiteX12" fmla="*/ 1717325 w 5310188"/>
              <a:gd name="connsiteY12" fmla="*/ 4061325 h 6857999"/>
              <a:gd name="connsiteX13" fmla="*/ 1688113 w 5310188"/>
              <a:gd name="connsiteY13" fmla="*/ 4090536 h 6857999"/>
              <a:gd name="connsiteX14" fmla="*/ 1407682 w 5310188"/>
              <a:gd name="connsiteY14" fmla="*/ 4411864 h 6857999"/>
              <a:gd name="connsiteX15" fmla="*/ 1320047 w 5310188"/>
              <a:gd name="connsiteY15" fmla="*/ 4519946 h 6857999"/>
              <a:gd name="connsiteX16" fmla="*/ 1439813 w 5310188"/>
              <a:gd name="connsiteY16" fmla="*/ 4540395 h 6857999"/>
              <a:gd name="connsiteX17" fmla="*/ 1451498 w 5310188"/>
              <a:gd name="connsiteY17" fmla="*/ 4487814 h 6857999"/>
              <a:gd name="connsiteX18" fmla="*/ 1693956 w 5310188"/>
              <a:gd name="connsiteY18" fmla="*/ 4151879 h 6857999"/>
              <a:gd name="connsiteX19" fmla="*/ 1743614 w 5310188"/>
              <a:gd name="connsiteY19" fmla="*/ 4084694 h 6857999"/>
              <a:gd name="connsiteX20" fmla="*/ 1737771 w 5310188"/>
              <a:gd name="connsiteY20" fmla="*/ 4061325 h 6857999"/>
              <a:gd name="connsiteX21" fmla="*/ 1728644 w 5310188"/>
              <a:gd name="connsiteY21" fmla="*/ 4059133 h 6857999"/>
              <a:gd name="connsiteX22" fmla="*/ 4401869 w 5310188"/>
              <a:gd name="connsiteY22" fmla="*/ 2866569 h 6857999"/>
              <a:gd name="connsiteX23" fmla="*/ 4387265 w 5310188"/>
              <a:gd name="connsiteY23" fmla="*/ 2869492 h 6857999"/>
              <a:gd name="connsiteX24" fmla="*/ 4393107 w 5310188"/>
              <a:gd name="connsiteY24" fmla="*/ 3506305 h 6857999"/>
              <a:gd name="connsiteX25" fmla="*/ 4507031 w 5310188"/>
              <a:gd name="connsiteY25" fmla="*/ 3310585 h 6857999"/>
              <a:gd name="connsiteX26" fmla="*/ 4486585 w 5310188"/>
              <a:gd name="connsiteY26" fmla="*/ 3190819 h 6857999"/>
              <a:gd name="connsiteX27" fmla="*/ 4419396 w 5310188"/>
              <a:gd name="connsiteY27" fmla="*/ 2983416 h 6857999"/>
              <a:gd name="connsiteX28" fmla="*/ 4416477 w 5310188"/>
              <a:gd name="connsiteY28" fmla="*/ 2901623 h 6857999"/>
              <a:gd name="connsiteX29" fmla="*/ 4401869 w 5310188"/>
              <a:gd name="connsiteY29" fmla="*/ 2866569 h 6857999"/>
              <a:gd name="connsiteX30" fmla="*/ 1072843 w 5310188"/>
              <a:gd name="connsiteY30" fmla="*/ 2865839 h 6857999"/>
              <a:gd name="connsiteX31" fmla="*/ 1030851 w 5310188"/>
              <a:gd name="connsiteY31" fmla="*/ 2892861 h 6857999"/>
              <a:gd name="connsiteX32" fmla="*/ 934454 w 5310188"/>
              <a:gd name="connsiteY32" fmla="*/ 3006785 h 6857999"/>
              <a:gd name="connsiteX33" fmla="*/ 931531 w 5310188"/>
              <a:gd name="connsiteY33" fmla="*/ 3059366 h 6857999"/>
              <a:gd name="connsiteX34" fmla="*/ 957823 w 5310188"/>
              <a:gd name="connsiteY34" fmla="*/ 3100262 h 6857999"/>
              <a:gd name="connsiteX35" fmla="*/ 1086354 w 5310188"/>
              <a:gd name="connsiteY35" fmla="*/ 3371931 h 6857999"/>
              <a:gd name="connsiteX36" fmla="*/ 1103881 w 5310188"/>
              <a:gd name="connsiteY36" fmla="*/ 3392378 h 6857999"/>
              <a:gd name="connsiteX37" fmla="*/ 1124328 w 5310188"/>
              <a:gd name="connsiteY37" fmla="*/ 3369009 h 6857999"/>
              <a:gd name="connsiteX38" fmla="*/ 1147697 w 5310188"/>
              <a:gd name="connsiteY38" fmla="*/ 3149923 h 6857999"/>
              <a:gd name="connsiteX39" fmla="*/ 1136012 w 5310188"/>
              <a:gd name="connsiteY39" fmla="*/ 3149923 h 6857999"/>
              <a:gd name="connsiteX40" fmla="*/ 1136012 w 5310188"/>
              <a:gd name="connsiteY40" fmla="*/ 3047681 h 6857999"/>
              <a:gd name="connsiteX41" fmla="*/ 1103881 w 5310188"/>
              <a:gd name="connsiteY41" fmla="*/ 2904546 h 6857999"/>
              <a:gd name="connsiteX42" fmla="*/ 1072843 w 5310188"/>
              <a:gd name="connsiteY42" fmla="*/ 2865839 h 6857999"/>
              <a:gd name="connsiteX43" fmla="*/ 2497273 w 5310188"/>
              <a:gd name="connsiteY43" fmla="*/ 614357 h 6857999"/>
              <a:gd name="connsiteX44" fmla="*/ 2482669 w 5310188"/>
              <a:gd name="connsiteY44" fmla="*/ 620199 h 6857999"/>
              <a:gd name="connsiteX45" fmla="*/ 2470984 w 5310188"/>
              <a:gd name="connsiteY45" fmla="*/ 693227 h 6857999"/>
              <a:gd name="connsiteX46" fmla="*/ 2465142 w 5310188"/>
              <a:gd name="connsiteY46" fmla="*/ 807154 h 6857999"/>
              <a:gd name="connsiteX47" fmla="*/ 2517723 w 5310188"/>
              <a:gd name="connsiteY47" fmla="*/ 1143086 h 6857999"/>
              <a:gd name="connsiteX48" fmla="*/ 2579065 w 5310188"/>
              <a:gd name="connsiteY48" fmla="*/ 1280381 h 6857999"/>
              <a:gd name="connsiteX49" fmla="*/ 2634569 w 5310188"/>
              <a:gd name="connsiteY49" fmla="*/ 1411832 h 6857999"/>
              <a:gd name="connsiteX50" fmla="*/ 2625804 w 5310188"/>
              <a:gd name="connsiteY50" fmla="*/ 1414755 h 6857999"/>
              <a:gd name="connsiteX51" fmla="*/ 2488511 w 5310188"/>
              <a:gd name="connsiteY51" fmla="*/ 1116797 h 6857999"/>
              <a:gd name="connsiteX52" fmla="*/ 2473903 w 5310188"/>
              <a:gd name="connsiteY52" fmla="*/ 1122639 h 6857999"/>
              <a:gd name="connsiteX53" fmla="*/ 2473903 w 5310188"/>
              <a:gd name="connsiteY53" fmla="*/ 1178139 h 6857999"/>
              <a:gd name="connsiteX54" fmla="*/ 2491431 w 5310188"/>
              <a:gd name="connsiteY54" fmla="*/ 1642605 h 6857999"/>
              <a:gd name="connsiteX55" fmla="*/ 2497273 w 5310188"/>
              <a:gd name="connsiteY55" fmla="*/ 2331999 h 6857999"/>
              <a:gd name="connsiteX56" fmla="*/ 2395034 w 5310188"/>
              <a:gd name="connsiteY56" fmla="*/ 3076893 h 6857999"/>
              <a:gd name="connsiteX57" fmla="*/ 2161341 w 5310188"/>
              <a:gd name="connsiteY57" fmla="*/ 3491697 h 6857999"/>
              <a:gd name="connsiteX58" fmla="*/ 1933491 w 5310188"/>
              <a:gd name="connsiteY58" fmla="*/ 3763367 h 6857999"/>
              <a:gd name="connsiteX59" fmla="*/ 1904279 w 5310188"/>
              <a:gd name="connsiteY59" fmla="*/ 3845159 h 6857999"/>
              <a:gd name="connsiteX60" fmla="*/ 1875067 w 5310188"/>
              <a:gd name="connsiteY60" fmla="*/ 3900659 h 6857999"/>
              <a:gd name="connsiteX61" fmla="*/ 1825406 w 5310188"/>
              <a:gd name="connsiteY61" fmla="*/ 3932794 h 6857999"/>
              <a:gd name="connsiteX62" fmla="*/ 1831249 w 5310188"/>
              <a:gd name="connsiteY62" fmla="*/ 4081771 h 6857999"/>
              <a:gd name="connsiteX63" fmla="*/ 1988991 w 5310188"/>
              <a:gd name="connsiteY63" fmla="*/ 4166486 h 6857999"/>
              <a:gd name="connsiteX64" fmla="*/ 2091233 w 5310188"/>
              <a:gd name="connsiteY64" fmla="*/ 4210302 h 6857999"/>
              <a:gd name="connsiteX65" fmla="*/ 2400876 w 5310188"/>
              <a:gd name="connsiteY65" fmla="*/ 4341756 h 6857999"/>
              <a:gd name="connsiteX66" fmla="*/ 2698835 w 5310188"/>
              <a:gd name="connsiteY66" fmla="*/ 4540395 h 6857999"/>
              <a:gd name="connsiteX67" fmla="*/ 2707597 w 5310188"/>
              <a:gd name="connsiteY67" fmla="*/ 4654318 h 6857999"/>
              <a:gd name="connsiteX68" fmla="*/ 2704677 w 5310188"/>
              <a:gd name="connsiteY68" fmla="*/ 4671845 h 6857999"/>
              <a:gd name="connsiteX69" fmla="*/ 3157455 w 5310188"/>
              <a:gd name="connsiteY69" fmla="*/ 4768245 h 6857999"/>
              <a:gd name="connsiteX70" fmla="*/ 3125324 w 5310188"/>
              <a:gd name="connsiteY70" fmla="*/ 4727349 h 6857999"/>
              <a:gd name="connsiteX71" fmla="*/ 2856577 w 5310188"/>
              <a:gd name="connsiteY71" fmla="*/ 4441075 h 6857999"/>
              <a:gd name="connsiteX72" fmla="*/ 2827365 w 5310188"/>
              <a:gd name="connsiteY72" fmla="*/ 4362203 h 6857999"/>
              <a:gd name="connsiteX73" fmla="*/ 2792311 w 5310188"/>
              <a:gd name="connsiteY73" fmla="*/ 3500462 h 6857999"/>
              <a:gd name="connsiteX74" fmla="*/ 2771862 w 5310188"/>
              <a:gd name="connsiteY74" fmla="*/ 2416711 h 6857999"/>
              <a:gd name="connsiteX75" fmla="*/ 2906235 w 5310188"/>
              <a:gd name="connsiteY75" fmla="*/ 1368016 h 6857999"/>
              <a:gd name="connsiteX76" fmla="*/ 2877024 w 5310188"/>
              <a:gd name="connsiteY76" fmla="*/ 1242405 h 6857999"/>
              <a:gd name="connsiteX77" fmla="*/ 2830285 w 5310188"/>
              <a:gd name="connsiteY77" fmla="*/ 1242405 h 6857999"/>
              <a:gd name="connsiteX78" fmla="*/ 2736808 w 5310188"/>
              <a:gd name="connsiteY78" fmla="*/ 1359251 h 6857999"/>
              <a:gd name="connsiteX79" fmla="*/ 2891631 w 5310188"/>
              <a:gd name="connsiteY79" fmla="*/ 1125558 h 6857999"/>
              <a:gd name="connsiteX80" fmla="*/ 2964659 w 5310188"/>
              <a:gd name="connsiteY80" fmla="*/ 1049608 h 6857999"/>
              <a:gd name="connsiteX81" fmla="*/ 2967581 w 5310188"/>
              <a:gd name="connsiteY81" fmla="*/ 997028 h 6857999"/>
              <a:gd name="connsiteX82" fmla="*/ 2780627 w 5310188"/>
              <a:gd name="connsiteY82" fmla="*/ 871419 h 6857999"/>
              <a:gd name="connsiteX83" fmla="*/ 2605357 w 5310188"/>
              <a:gd name="connsiteY83" fmla="*/ 737046 h 6857999"/>
              <a:gd name="connsiteX84" fmla="*/ 2497273 w 5310188"/>
              <a:gd name="connsiteY84" fmla="*/ 614357 h 6857999"/>
              <a:gd name="connsiteX85" fmla="*/ 3359017 w 5310188"/>
              <a:gd name="connsiteY85" fmla="*/ 608515 h 6857999"/>
              <a:gd name="connsiteX86" fmla="*/ 3341490 w 5310188"/>
              <a:gd name="connsiteY86" fmla="*/ 666938 h 6857999"/>
              <a:gd name="connsiteX87" fmla="*/ 3253855 w 5310188"/>
              <a:gd name="connsiteY87" fmla="*/ 850970 h 6857999"/>
              <a:gd name="connsiteX88" fmla="*/ 3093189 w 5310188"/>
              <a:gd name="connsiteY88" fmla="*/ 991185 h 6857999"/>
              <a:gd name="connsiteX89" fmla="*/ 3090270 w 5310188"/>
              <a:gd name="connsiteY89" fmla="*/ 1058373 h 6857999"/>
              <a:gd name="connsiteX90" fmla="*/ 3256775 w 5310188"/>
              <a:gd name="connsiteY90" fmla="*/ 1385543 h 6857999"/>
              <a:gd name="connsiteX91" fmla="*/ 3174982 w 5310188"/>
              <a:gd name="connsiteY91" fmla="*/ 1195666 h 6857999"/>
              <a:gd name="connsiteX92" fmla="*/ 3119481 w 5310188"/>
              <a:gd name="connsiteY92" fmla="*/ 1248247 h 6857999"/>
              <a:gd name="connsiteX93" fmla="*/ 3104874 w 5310188"/>
              <a:gd name="connsiteY93" fmla="*/ 1306670 h 6857999"/>
              <a:gd name="connsiteX94" fmla="*/ 3160378 w 5310188"/>
              <a:gd name="connsiteY94" fmla="*/ 1487782 h 6857999"/>
              <a:gd name="connsiteX95" fmla="*/ 3335647 w 5310188"/>
              <a:gd name="connsiteY95" fmla="*/ 2261891 h 6857999"/>
              <a:gd name="connsiteX96" fmla="*/ 3399913 w 5310188"/>
              <a:gd name="connsiteY96" fmla="*/ 2889939 h 6857999"/>
              <a:gd name="connsiteX97" fmla="*/ 3443729 w 5310188"/>
              <a:gd name="connsiteY97" fmla="*/ 3529674 h 6857999"/>
              <a:gd name="connsiteX98" fmla="*/ 3467098 w 5310188"/>
              <a:gd name="connsiteY98" fmla="*/ 4023348 h 6857999"/>
              <a:gd name="connsiteX99" fmla="*/ 3484625 w 5310188"/>
              <a:gd name="connsiteY99" fmla="*/ 4344676 h 6857999"/>
              <a:gd name="connsiteX100" fmla="*/ 3452494 w 5310188"/>
              <a:gd name="connsiteY100" fmla="*/ 4443995 h 6857999"/>
              <a:gd name="connsiteX101" fmla="*/ 3210036 w 5310188"/>
              <a:gd name="connsiteY101" fmla="*/ 4744876 h 6857999"/>
              <a:gd name="connsiteX102" fmla="*/ 3183747 w 5310188"/>
              <a:gd name="connsiteY102" fmla="*/ 4791614 h 6857999"/>
              <a:gd name="connsiteX103" fmla="*/ 3481705 w 5310188"/>
              <a:gd name="connsiteY103" fmla="*/ 4814984 h 6857999"/>
              <a:gd name="connsiteX104" fmla="*/ 3537206 w 5310188"/>
              <a:gd name="connsiteY104" fmla="*/ 4800377 h 6857999"/>
              <a:gd name="connsiteX105" fmla="*/ 3566417 w 5310188"/>
              <a:gd name="connsiteY105" fmla="*/ 4762403 h 6857999"/>
              <a:gd name="connsiteX106" fmla="*/ 3621921 w 5310188"/>
              <a:gd name="connsiteY106" fmla="*/ 4648476 h 6857999"/>
              <a:gd name="connsiteX107" fmla="*/ 3811795 w 5310188"/>
              <a:gd name="connsiteY107" fmla="*/ 4461522 h 6857999"/>
              <a:gd name="connsiteX108" fmla="*/ 3890668 w 5310188"/>
              <a:gd name="connsiteY108" fmla="*/ 4271649 h 6857999"/>
              <a:gd name="connsiteX109" fmla="*/ 3902353 w 5310188"/>
              <a:gd name="connsiteY109" fmla="*/ 4046717 h 6857999"/>
              <a:gd name="connsiteX110" fmla="*/ 3916957 w 5310188"/>
              <a:gd name="connsiteY110" fmla="*/ 3620228 h 6857999"/>
              <a:gd name="connsiteX111" fmla="*/ 3893587 w 5310188"/>
              <a:gd name="connsiteY111" fmla="*/ 3290139 h 6857999"/>
              <a:gd name="connsiteX112" fmla="*/ 3873141 w 5310188"/>
              <a:gd name="connsiteY112" fmla="*/ 3094420 h 6857999"/>
              <a:gd name="connsiteX113" fmla="*/ 3800110 w 5310188"/>
              <a:gd name="connsiteY113" fmla="*/ 2372895 h 6857999"/>
              <a:gd name="connsiteX114" fmla="*/ 3744610 w 5310188"/>
              <a:gd name="connsiteY114" fmla="*/ 1961010 h 6857999"/>
              <a:gd name="connsiteX115" fmla="*/ 3618998 w 5310188"/>
              <a:gd name="connsiteY115" fmla="*/ 1458571 h 6857999"/>
              <a:gd name="connsiteX116" fmla="*/ 3434967 w 5310188"/>
              <a:gd name="connsiteY116" fmla="*/ 818838 h 6857999"/>
              <a:gd name="connsiteX117" fmla="*/ 3376543 w 5310188"/>
              <a:gd name="connsiteY117" fmla="*/ 1248247 h 6857999"/>
              <a:gd name="connsiteX118" fmla="*/ 3373621 w 5310188"/>
              <a:gd name="connsiteY118" fmla="*/ 1189824 h 6857999"/>
              <a:gd name="connsiteX119" fmla="*/ 3414517 w 5310188"/>
              <a:gd name="connsiteY119" fmla="*/ 775020 h 6857999"/>
              <a:gd name="connsiteX120" fmla="*/ 3359017 w 5310188"/>
              <a:gd name="connsiteY120" fmla="*/ 608515 h 6857999"/>
              <a:gd name="connsiteX121" fmla="*/ 2314191 w 5310188"/>
              <a:gd name="connsiteY121" fmla="*/ 0 h 6857999"/>
              <a:gd name="connsiteX122" fmla="*/ 3503139 w 5310188"/>
              <a:gd name="connsiteY122" fmla="*/ 0 h 6857999"/>
              <a:gd name="connsiteX123" fmla="*/ 3473672 w 5310188"/>
              <a:gd name="connsiteY123" fmla="*/ 75038 h 6857999"/>
              <a:gd name="connsiteX124" fmla="*/ 3411597 w 5310188"/>
              <a:gd name="connsiteY124" fmla="*/ 135287 h 6857999"/>
              <a:gd name="connsiteX125" fmla="*/ 3370701 w 5310188"/>
              <a:gd name="connsiteY125" fmla="*/ 208315 h 6857999"/>
              <a:gd name="connsiteX126" fmla="*/ 3356094 w 5310188"/>
              <a:gd name="connsiteY126" fmla="*/ 482903 h 6857999"/>
              <a:gd name="connsiteX127" fmla="*/ 3537206 w 5310188"/>
              <a:gd name="connsiteY127" fmla="*/ 786704 h 6857999"/>
              <a:gd name="connsiteX128" fmla="*/ 3730003 w 5310188"/>
              <a:gd name="connsiteY128" fmla="*/ 845127 h 6857999"/>
              <a:gd name="connsiteX129" fmla="*/ 3969537 w 5310188"/>
              <a:gd name="connsiteY129" fmla="*/ 906473 h 6857999"/>
              <a:gd name="connsiteX130" fmla="*/ 3975380 w 5310188"/>
              <a:gd name="connsiteY130" fmla="*/ 909393 h 6857999"/>
              <a:gd name="connsiteX131" fmla="*/ 4211995 w 5310188"/>
              <a:gd name="connsiteY131" fmla="*/ 967816 h 6857999"/>
              <a:gd name="connsiteX132" fmla="*/ 4358053 w 5310188"/>
              <a:gd name="connsiteY132" fmla="*/ 1014554 h 6857999"/>
              <a:gd name="connsiteX133" fmla="*/ 4480742 w 5310188"/>
              <a:gd name="connsiteY133" fmla="*/ 1075900 h 6857999"/>
              <a:gd name="connsiteX134" fmla="*/ 4603431 w 5310188"/>
              <a:gd name="connsiteY134" fmla="*/ 1207351 h 6857999"/>
              <a:gd name="connsiteX135" fmla="*/ 4723197 w 5310188"/>
              <a:gd name="connsiteY135" fmla="*/ 1560813 h 6857999"/>
              <a:gd name="connsiteX136" fmla="*/ 4731962 w 5310188"/>
              <a:gd name="connsiteY136" fmla="*/ 1613394 h 6857999"/>
              <a:gd name="connsiteX137" fmla="*/ 4764093 w 5310188"/>
              <a:gd name="connsiteY137" fmla="*/ 1744844 h 6857999"/>
              <a:gd name="connsiteX138" fmla="*/ 4804989 w 5310188"/>
              <a:gd name="connsiteY138" fmla="*/ 1896744 h 6857999"/>
              <a:gd name="connsiteX139" fmla="*/ 4842966 w 5310188"/>
              <a:gd name="connsiteY139" fmla="*/ 2001906 h 6857999"/>
              <a:gd name="connsiteX140" fmla="*/ 4872177 w 5310188"/>
              <a:gd name="connsiteY140" fmla="*/ 2051567 h 6857999"/>
              <a:gd name="connsiteX141" fmla="*/ 4997786 w 5310188"/>
              <a:gd name="connsiteY141" fmla="*/ 2340761 h 6857999"/>
              <a:gd name="connsiteX142" fmla="*/ 5018235 w 5310188"/>
              <a:gd name="connsiteY142" fmla="*/ 2375815 h 6857999"/>
              <a:gd name="connsiteX143" fmla="*/ 5088343 w 5310188"/>
              <a:gd name="connsiteY143" fmla="*/ 2524795 h 6857999"/>
              <a:gd name="connsiteX144" fmla="*/ 5187663 w 5310188"/>
              <a:gd name="connsiteY144" fmla="*/ 2688380 h 6857999"/>
              <a:gd name="connsiteX145" fmla="*/ 5272375 w 5310188"/>
              <a:gd name="connsiteY145" fmla="*/ 2875334 h 6857999"/>
              <a:gd name="connsiteX146" fmla="*/ 5292825 w 5310188"/>
              <a:gd name="connsiteY146" fmla="*/ 2992180 h 6857999"/>
              <a:gd name="connsiteX147" fmla="*/ 5281140 w 5310188"/>
              <a:gd name="connsiteY147" fmla="*/ 3231716 h 6857999"/>
              <a:gd name="connsiteX148" fmla="*/ 5237321 w 5310188"/>
              <a:gd name="connsiteY148" fmla="*/ 3488778 h 6857999"/>
              <a:gd name="connsiteX149" fmla="*/ 5170136 w 5310188"/>
              <a:gd name="connsiteY149" fmla="*/ 3702021 h 6857999"/>
              <a:gd name="connsiteX150" fmla="*/ 4883862 w 5310188"/>
              <a:gd name="connsiteY150" fmla="*/ 4248279 h 6857999"/>
              <a:gd name="connsiteX151" fmla="*/ 4804989 w 5310188"/>
              <a:gd name="connsiteY151" fmla="*/ 4414783 h 6857999"/>
              <a:gd name="connsiteX152" fmla="*/ 4620958 w 5310188"/>
              <a:gd name="connsiteY152" fmla="*/ 4692296 h 6857999"/>
              <a:gd name="connsiteX153" fmla="*/ 4565454 w 5310188"/>
              <a:gd name="connsiteY153" fmla="*/ 4797457 h 6857999"/>
              <a:gd name="connsiteX154" fmla="*/ 4492427 w 5310188"/>
              <a:gd name="connsiteY154" fmla="*/ 4899696 h 6857999"/>
              <a:gd name="connsiteX155" fmla="*/ 4457373 w 5310188"/>
              <a:gd name="connsiteY155" fmla="*/ 4975646 h 6857999"/>
              <a:gd name="connsiteX156" fmla="*/ 4457373 w 5310188"/>
              <a:gd name="connsiteY156" fmla="*/ 5039912 h 6857999"/>
              <a:gd name="connsiteX157" fmla="*/ 4480742 w 5310188"/>
              <a:gd name="connsiteY157" fmla="*/ 6123663 h 6857999"/>
              <a:gd name="connsiteX158" fmla="*/ 4486585 w 5310188"/>
              <a:gd name="connsiteY158" fmla="*/ 6237587 h 6857999"/>
              <a:gd name="connsiteX159" fmla="*/ 4501189 w 5310188"/>
              <a:gd name="connsiteY159" fmla="*/ 6392410 h 6857999"/>
              <a:gd name="connsiteX160" fmla="*/ 4410635 w 5310188"/>
              <a:gd name="connsiteY160" fmla="*/ 6564756 h 6857999"/>
              <a:gd name="connsiteX161" fmla="*/ 4112676 w 5310188"/>
              <a:gd name="connsiteY161" fmla="*/ 6690368 h 6857999"/>
              <a:gd name="connsiteX162" fmla="*/ 4054253 w 5310188"/>
              <a:gd name="connsiteY162" fmla="*/ 6745868 h 6857999"/>
              <a:gd name="connsiteX163" fmla="*/ 4051330 w 5310188"/>
              <a:gd name="connsiteY163" fmla="*/ 6757553 h 6857999"/>
              <a:gd name="connsiteX164" fmla="*/ 4054526 w 5310188"/>
              <a:gd name="connsiteY164" fmla="*/ 6846877 h 6857999"/>
              <a:gd name="connsiteX165" fmla="*/ 4053482 w 5310188"/>
              <a:gd name="connsiteY165" fmla="*/ 6857999 h 6857999"/>
              <a:gd name="connsiteX166" fmla="*/ 1505288 w 5310188"/>
              <a:gd name="connsiteY166" fmla="*/ 6857999 h 6857999"/>
              <a:gd name="connsiteX167" fmla="*/ 1507001 w 5310188"/>
              <a:gd name="connsiteY167" fmla="*/ 6582283 h 6857999"/>
              <a:gd name="connsiteX168" fmla="*/ 1501159 w 5310188"/>
              <a:gd name="connsiteY168" fmla="*/ 6497571 h 6857999"/>
              <a:gd name="connsiteX169" fmla="*/ 1410602 w 5310188"/>
              <a:gd name="connsiteY169" fmla="*/ 6579364 h 6857999"/>
              <a:gd name="connsiteX170" fmla="*/ 1136012 w 5310188"/>
              <a:gd name="connsiteY170" fmla="*/ 6658233 h 6857999"/>
              <a:gd name="connsiteX171" fmla="*/ 1077589 w 5310188"/>
              <a:gd name="connsiteY171" fmla="*/ 6646549 h 6857999"/>
              <a:gd name="connsiteX172" fmla="*/ 800081 w 5310188"/>
              <a:gd name="connsiteY172" fmla="*/ 6570599 h 6857999"/>
              <a:gd name="connsiteX173" fmla="*/ 750419 w 5310188"/>
              <a:gd name="connsiteY173" fmla="*/ 6468360 h 6857999"/>
              <a:gd name="connsiteX174" fmla="*/ 791316 w 5310188"/>
              <a:gd name="connsiteY174" fmla="*/ 6085686 h 6857999"/>
              <a:gd name="connsiteX175" fmla="*/ 794238 w 5310188"/>
              <a:gd name="connsiteY175" fmla="*/ 5638751 h 6857999"/>
              <a:gd name="connsiteX176" fmla="*/ 829292 w 5310188"/>
              <a:gd name="connsiteY176" fmla="*/ 5291131 h 6857999"/>
              <a:gd name="connsiteX177" fmla="*/ 835135 w 5310188"/>
              <a:gd name="connsiteY177" fmla="*/ 5244393 h 6857999"/>
              <a:gd name="connsiteX178" fmla="*/ 861423 w 5310188"/>
              <a:gd name="connsiteY178" fmla="*/ 4768245 h 6857999"/>
              <a:gd name="connsiteX179" fmla="*/ 899400 w 5310188"/>
              <a:gd name="connsiteY179" fmla="*/ 4467364 h 6857999"/>
              <a:gd name="connsiteX180" fmla="*/ 864346 w 5310188"/>
              <a:gd name="connsiteY180" fmla="*/ 4335914 h 6857999"/>
              <a:gd name="connsiteX181" fmla="*/ 595599 w 5310188"/>
              <a:gd name="connsiteY181" fmla="*/ 3988294 h 6857999"/>
              <a:gd name="connsiteX182" fmla="*/ 475830 w 5310188"/>
              <a:gd name="connsiteY182" fmla="*/ 3827632 h 6857999"/>
              <a:gd name="connsiteX183" fmla="*/ 309327 w 5310188"/>
              <a:gd name="connsiteY183" fmla="*/ 3582255 h 6857999"/>
              <a:gd name="connsiteX184" fmla="*/ 277191 w 5310188"/>
              <a:gd name="connsiteY184" fmla="*/ 3541358 h 6857999"/>
              <a:gd name="connsiteX185" fmla="*/ 207085 w 5310188"/>
              <a:gd name="connsiteY185" fmla="*/ 3436197 h 6857999"/>
              <a:gd name="connsiteX186" fmla="*/ 166187 w 5310188"/>
              <a:gd name="connsiteY186" fmla="*/ 3371931 h 6857999"/>
              <a:gd name="connsiteX187" fmla="*/ 61026 w 5310188"/>
              <a:gd name="connsiteY187" fmla="*/ 3193739 h 6857999"/>
              <a:gd name="connsiteX188" fmla="*/ 11367 w 5310188"/>
              <a:gd name="connsiteY188" fmla="*/ 2840280 h 6857999"/>
              <a:gd name="connsiteX189" fmla="*/ 227533 w 5310188"/>
              <a:gd name="connsiteY189" fmla="*/ 2381657 h 6857999"/>
              <a:gd name="connsiteX190" fmla="*/ 446619 w 5310188"/>
              <a:gd name="connsiteY190" fmla="*/ 2054487 h 6857999"/>
              <a:gd name="connsiteX191" fmla="*/ 481673 w 5310188"/>
              <a:gd name="connsiteY191" fmla="*/ 2007749 h 6857999"/>
              <a:gd name="connsiteX192" fmla="*/ 694919 w 5310188"/>
              <a:gd name="connsiteY192" fmla="*/ 1741925 h 6857999"/>
              <a:gd name="connsiteX193" fmla="*/ 732892 w 5310188"/>
              <a:gd name="connsiteY193" fmla="*/ 1663052 h 6857999"/>
              <a:gd name="connsiteX194" fmla="*/ 858504 w 5310188"/>
              <a:gd name="connsiteY194" fmla="*/ 1516994 h 6857999"/>
              <a:gd name="connsiteX195" fmla="*/ 934454 w 5310188"/>
              <a:gd name="connsiteY195" fmla="*/ 1388463 h 6857999"/>
              <a:gd name="connsiteX196" fmla="*/ 1045458 w 5310188"/>
              <a:gd name="connsiteY196" fmla="*/ 1026239 h 6857999"/>
              <a:gd name="connsiteX197" fmla="*/ 1194436 w 5310188"/>
              <a:gd name="connsiteY197" fmla="*/ 897708 h 6857999"/>
              <a:gd name="connsiteX198" fmla="*/ 1419367 w 5310188"/>
              <a:gd name="connsiteY198" fmla="*/ 839285 h 6857999"/>
              <a:gd name="connsiteX199" fmla="*/ 1653059 w 5310188"/>
              <a:gd name="connsiteY199" fmla="*/ 807154 h 6857999"/>
              <a:gd name="connsiteX200" fmla="*/ 2178868 w 5310188"/>
              <a:gd name="connsiteY200" fmla="*/ 690307 h 6857999"/>
              <a:gd name="connsiteX201" fmla="*/ 2213922 w 5310188"/>
              <a:gd name="connsiteY201" fmla="*/ 681542 h 6857999"/>
              <a:gd name="connsiteX202" fmla="*/ 2450534 w 5310188"/>
              <a:gd name="connsiteY202" fmla="*/ 570538 h 6857999"/>
              <a:gd name="connsiteX203" fmla="*/ 2468061 w 5310188"/>
              <a:gd name="connsiteY203" fmla="*/ 500431 h 6857999"/>
              <a:gd name="connsiteX204" fmla="*/ 2430088 w 5310188"/>
              <a:gd name="connsiteY204" fmla="*/ 284265 h 6857999"/>
              <a:gd name="connsiteX205" fmla="*/ 2389191 w 5310188"/>
              <a:gd name="connsiteY205" fmla="*/ 214157 h 6857999"/>
              <a:gd name="connsiteX206" fmla="*/ 2316161 w 5310188"/>
              <a:gd name="connsiteY206" fmla="*/ 50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310188" h="6857999">
                <a:moveTo>
                  <a:pt x="4027961" y="4245356"/>
                </a:moveTo>
                <a:cubicBezTo>
                  <a:pt x="4027961" y="4251199"/>
                  <a:pt x="4025041" y="4257041"/>
                  <a:pt x="4025041" y="4262883"/>
                </a:cubicBezTo>
                <a:cubicBezTo>
                  <a:pt x="4042568" y="4268725"/>
                  <a:pt x="4060095" y="4274568"/>
                  <a:pt x="4077622" y="4283333"/>
                </a:cubicBezTo>
                <a:cubicBezTo>
                  <a:pt x="4112676" y="4300860"/>
                  <a:pt x="4150649" y="4318387"/>
                  <a:pt x="4185703" y="4341756"/>
                </a:cubicBezTo>
                <a:cubicBezTo>
                  <a:pt x="4308392" y="4423548"/>
                  <a:pt x="4390185" y="4537473"/>
                  <a:pt x="4463215" y="4663083"/>
                </a:cubicBezTo>
                <a:cubicBezTo>
                  <a:pt x="4471977" y="4680610"/>
                  <a:pt x="4480742" y="4701058"/>
                  <a:pt x="4504111" y="4686453"/>
                </a:cubicBezTo>
                <a:cubicBezTo>
                  <a:pt x="4524558" y="4674769"/>
                  <a:pt x="4527481" y="4657241"/>
                  <a:pt x="4518715" y="4633872"/>
                </a:cubicBezTo>
                <a:cubicBezTo>
                  <a:pt x="4512873" y="4622187"/>
                  <a:pt x="4507031" y="4610503"/>
                  <a:pt x="4498269" y="4598818"/>
                </a:cubicBezTo>
                <a:cubicBezTo>
                  <a:pt x="4439846" y="4531630"/>
                  <a:pt x="4378500" y="4464445"/>
                  <a:pt x="4322999" y="4397257"/>
                </a:cubicBezTo>
                <a:cubicBezTo>
                  <a:pt x="4258734" y="4318387"/>
                  <a:pt x="4171099" y="4280410"/>
                  <a:pt x="4080542" y="4251199"/>
                </a:cubicBezTo>
                <a:cubicBezTo>
                  <a:pt x="4063015" y="4245356"/>
                  <a:pt x="4045488" y="4248279"/>
                  <a:pt x="4027961" y="4245356"/>
                </a:cubicBezTo>
                <a:close/>
                <a:moveTo>
                  <a:pt x="1728644" y="4059133"/>
                </a:moveTo>
                <a:cubicBezTo>
                  <a:pt x="1724628" y="4059133"/>
                  <a:pt x="1720246" y="4059864"/>
                  <a:pt x="1717325" y="4061325"/>
                </a:cubicBezTo>
                <a:cubicBezTo>
                  <a:pt x="1708560" y="4070087"/>
                  <a:pt x="1696875" y="4078852"/>
                  <a:pt x="1688113" y="4090536"/>
                </a:cubicBezTo>
                <a:cubicBezTo>
                  <a:pt x="1594636" y="4198618"/>
                  <a:pt x="1501159" y="4303779"/>
                  <a:pt x="1407682" y="4411864"/>
                </a:cubicBezTo>
                <a:cubicBezTo>
                  <a:pt x="1381390" y="4443995"/>
                  <a:pt x="1355101" y="4479049"/>
                  <a:pt x="1320047" y="4519946"/>
                </a:cubicBezTo>
                <a:cubicBezTo>
                  <a:pt x="1369705" y="4528710"/>
                  <a:pt x="1404759" y="4534553"/>
                  <a:pt x="1439813" y="4540395"/>
                </a:cubicBezTo>
                <a:cubicBezTo>
                  <a:pt x="1442736" y="4519946"/>
                  <a:pt x="1442736" y="4499499"/>
                  <a:pt x="1451498" y="4487814"/>
                </a:cubicBezTo>
                <a:cubicBezTo>
                  <a:pt x="1530371" y="4376810"/>
                  <a:pt x="1612163" y="4262883"/>
                  <a:pt x="1693956" y="4151879"/>
                </a:cubicBezTo>
                <a:cubicBezTo>
                  <a:pt x="1711483" y="4128510"/>
                  <a:pt x="1729009" y="4108063"/>
                  <a:pt x="1743614" y="4084694"/>
                </a:cubicBezTo>
                <a:cubicBezTo>
                  <a:pt x="1746536" y="4081771"/>
                  <a:pt x="1743614" y="4067167"/>
                  <a:pt x="1737771" y="4061325"/>
                </a:cubicBezTo>
                <a:cubicBezTo>
                  <a:pt x="1736312" y="4059864"/>
                  <a:pt x="1732660" y="4059133"/>
                  <a:pt x="1728644" y="4059133"/>
                </a:cubicBezTo>
                <a:close/>
                <a:moveTo>
                  <a:pt x="4401869" y="2866569"/>
                </a:moveTo>
                <a:cubicBezTo>
                  <a:pt x="4396027" y="2866569"/>
                  <a:pt x="4393107" y="2869492"/>
                  <a:pt x="4387265" y="2869492"/>
                </a:cubicBezTo>
                <a:cubicBezTo>
                  <a:pt x="4366815" y="3082735"/>
                  <a:pt x="4369738" y="3293058"/>
                  <a:pt x="4393107" y="3506305"/>
                </a:cubicBezTo>
                <a:cubicBezTo>
                  <a:pt x="4436923" y="3442039"/>
                  <a:pt x="4483662" y="3383616"/>
                  <a:pt x="4507031" y="3310585"/>
                </a:cubicBezTo>
                <a:cubicBezTo>
                  <a:pt x="4521639" y="3263847"/>
                  <a:pt x="4521639" y="3225873"/>
                  <a:pt x="4486585" y="3190819"/>
                </a:cubicBezTo>
                <a:cubicBezTo>
                  <a:pt x="4428161" y="3132396"/>
                  <a:pt x="4413554" y="3062289"/>
                  <a:pt x="4419396" y="2983416"/>
                </a:cubicBezTo>
                <a:cubicBezTo>
                  <a:pt x="4419396" y="2957127"/>
                  <a:pt x="4419396" y="2927915"/>
                  <a:pt x="4416477" y="2901623"/>
                </a:cubicBezTo>
                <a:cubicBezTo>
                  <a:pt x="4413554" y="2889939"/>
                  <a:pt x="4407711" y="2878254"/>
                  <a:pt x="4401869" y="2866569"/>
                </a:cubicBezTo>
                <a:close/>
                <a:moveTo>
                  <a:pt x="1072843" y="2865839"/>
                </a:moveTo>
                <a:cubicBezTo>
                  <a:pt x="1061523" y="2864379"/>
                  <a:pt x="1048378" y="2873873"/>
                  <a:pt x="1030851" y="2892861"/>
                </a:cubicBezTo>
                <a:cubicBezTo>
                  <a:pt x="995797" y="2930835"/>
                  <a:pt x="966585" y="2968811"/>
                  <a:pt x="934454" y="3006785"/>
                </a:cubicBezTo>
                <a:cubicBezTo>
                  <a:pt x="919847" y="3024312"/>
                  <a:pt x="919847" y="3041839"/>
                  <a:pt x="931531" y="3059366"/>
                </a:cubicBezTo>
                <a:cubicBezTo>
                  <a:pt x="940296" y="3073973"/>
                  <a:pt x="951981" y="3085658"/>
                  <a:pt x="957823" y="3100262"/>
                </a:cubicBezTo>
                <a:cubicBezTo>
                  <a:pt x="1004562" y="3190819"/>
                  <a:pt x="1077589" y="3263847"/>
                  <a:pt x="1086354" y="3371931"/>
                </a:cubicBezTo>
                <a:cubicBezTo>
                  <a:pt x="1086354" y="3377774"/>
                  <a:pt x="1098039" y="3386535"/>
                  <a:pt x="1103881" y="3392378"/>
                </a:cubicBezTo>
                <a:cubicBezTo>
                  <a:pt x="1109724" y="3383616"/>
                  <a:pt x="1124328" y="3377774"/>
                  <a:pt x="1124328" y="3369009"/>
                </a:cubicBezTo>
                <a:cubicBezTo>
                  <a:pt x="1133093" y="3293058"/>
                  <a:pt x="1138935" y="3220031"/>
                  <a:pt x="1147697" y="3149923"/>
                </a:cubicBezTo>
                <a:cubicBezTo>
                  <a:pt x="1141855" y="3149923"/>
                  <a:pt x="1138935" y="3149923"/>
                  <a:pt x="1136012" y="3149923"/>
                </a:cubicBezTo>
                <a:cubicBezTo>
                  <a:pt x="1136012" y="3114869"/>
                  <a:pt x="1141855" y="3079815"/>
                  <a:pt x="1136012" y="3047681"/>
                </a:cubicBezTo>
                <a:cubicBezTo>
                  <a:pt x="1130170" y="2998023"/>
                  <a:pt x="1121408" y="2948362"/>
                  <a:pt x="1103881" y="2904546"/>
                </a:cubicBezTo>
                <a:cubicBezTo>
                  <a:pt x="1093656" y="2879715"/>
                  <a:pt x="1084162" y="2867300"/>
                  <a:pt x="1072843" y="2865839"/>
                </a:cubicBezTo>
                <a:close/>
                <a:moveTo>
                  <a:pt x="2497273" y="614357"/>
                </a:moveTo>
                <a:cubicBezTo>
                  <a:pt x="2491431" y="617277"/>
                  <a:pt x="2488511" y="617277"/>
                  <a:pt x="2482669" y="620199"/>
                </a:cubicBezTo>
                <a:cubicBezTo>
                  <a:pt x="2479746" y="643569"/>
                  <a:pt x="2473903" y="666938"/>
                  <a:pt x="2470984" y="693227"/>
                </a:cubicBezTo>
                <a:cubicBezTo>
                  <a:pt x="2468061" y="731204"/>
                  <a:pt x="2465142" y="769177"/>
                  <a:pt x="2465142" y="807154"/>
                </a:cubicBezTo>
                <a:cubicBezTo>
                  <a:pt x="2462219" y="921077"/>
                  <a:pt x="2459299" y="1037924"/>
                  <a:pt x="2517723" y="1143086"/>
                </a:cubicBezTo>
                <a:cubicBezTo>
                  <a:pt x="2544011" y="1186904"/>
                  <a:pt x="2558619" y="1233643"/>
                  <a:pt x="2579065" y="1280381"/>
                </a:cubicBezTo>
                <a:cubicBezTo>
                  <a:pt x="2596592" y="1324197"/>
                  <a:pt x="2617042" y="1368016"/>
                  <a:pt x="2634569" y="1411832"/>
                </a:cubicBezTo>
                <a:cubicBezTo>
                  <a:pt x="2631646" y="1411832"/>
                  <a:pt x="2628727" y="1414755"/>
                  <a:pt x="2625804" y="1414755"/>
                </a:cubicBezTo>
                <a:cubicBezTo>
                  <a:pt x="2579065" y="1315435"/>
                  <a:pt x="2535249" y="1216116"/>
                  <a:pt x="2488511" y="1116797"/>
                </a:cubicBezTo>
                <a:cubicBezTo>
                  <a:pt x="2485588" y="1119716"/>
                  <a:pt x="2479746" y="1119716"/>
                  <a:pt x="2473903" y="1122639"/>
                </a:cubicBezTo>
                <a:cubicBezTo>
                  <a:pt x="2473903" y="1140166"/>
                  <a:pt x="2473903" y="1160613"/>
                  <a:pt x="2473903" y="1178139"/>
                </a:cubicBezTo>
                <a:cubicBezTo>
                  <a:pt x="2479746" y="1332962"/>
                  <a:pt x="2488511" y="1487782"/>
                  <a:pt x="2491431" y="1642605"/>
                </a:cubicBezTo>
                <a:cubicBezTo>
                  <a:pt x="2494353" y="1870455"/>
                  <a:pt x="2491431" y="2101226"/>
                  <a:pt x="2497273" y="2331999"/>
                </a:cubicBezTo>
                <a:cubicBezTo>
                  <a:pt x="2503115" y="2586138"/>
                  <a:pt x="2470984" y="2834438"/>
                  <a:pt x="2395034" y="3076893"/>
                </a:cubicBezTo>
                <a:cubicBezTo>
                  <a:pt x="2345373" y="3231716"/>
                  <a:pt x="2278187" y="3377774"/>
                  <a:pt x="2161341" y="3491697"/>
                </a:cubicBezTo>
                <a:cubicBezTo>
                  <a:pt x="2073706" y="3573490"/>
                  <a:pt x="1997756" y="3664047"/>
                  <a:pt x="1933491" y="3763367"/>
                </a:cubicBezTo>
                <a:cubicBezTo>
                  <a:pt x="1918883" y="3786736"/>
                  <a:pt x="1915964" y="3818867"/>
                  <a:pt x="1904279" y="3845159"/>
                </a:cubicBezTo>
                <a:cubicBezTo>
                  <a:pt x="1895514" y="3865606"/>
                  <a:pt x="1889672" y="3886055"/>
                  <a:pt x="1875067" y="3900659"/>
                </a:cubicBezTo>
                <a:cubicBezTo>
                  <a:pt x="1863383" y="3915267"/>
                  <a:pt x="1842933" y="3921109"/>
                  <a:pt x="1825406" y="3932794"/>
                </a:cubicBezTo>
                <a:cubicBezTo>
                  <a:pt x="1772825" y="3967848"/>
                  <a:pt x="1775748" y="4052560"/>
                  <a:pt x="1831249" y="4081771"/>
                </a:cubicBezTo>
                <a:cubicBezTo>
                  <a:pt x="1883829" y="4108063"/>
                  <a:pt x="1936410" y="4140194"/>
                  <a:pt x="1988991" y="4166486"/>
                </a:cubicBezTo>
                <a:cubicBezTo>
                  <a:pt x="2021125" y="4184013"/>
                  <a:pt x="2056179" y="4195698"/>
                  <a:pt x="2091233" y="4210302"/>
                </a:cubicBezTo>
                <a:cubicBezTo>
                  <a:pt x="2193472" y="4254121"/>
                  <a:pt x="2301557" y="4289176"/>
                  <a:pt x="2400876" y="4341756"/>
                </a:cubicBezTo>
                <a:cubicBezTo>
                  <a:pt x="2506038" y="4400179"/>
                  <a:pt x="2599515" y="4473207"/>
                  <a:pt x="2698835" y="4540395"/>
                </a:cubicBezTo>
                <a:cubicBezTo>
                  <a:pt x="2760177" y="4584211"/>
                  <a:pt x="2760177" y="4595896"/>
                  <a:pt x="2707597" y="4654318"/>
                </a:cubicBezTo>
                <a:cubicBezTo>
                  <a:pt x="2704677" y="4657241"/>
                  <a:pt x="2704677" y="4663083"/>
                  <a:pt x="2704677" y="4671845"/>
                </a:cubicBezTo>
                <a:cubicBezTo>
                  <a:pt x="2847812" y="4733192"/>
                  <a:pt x="2993870" y="4768245"/>
                  <a:pt x="3157455" y="4768245"/>
                </a:cubicBezTo>
                <a:cubicBezTo>
                  <a:pt x="3148693" y="4750719"/>
                  <a:pt x="3137009" y="4739034"/>
                  <a:pt x="3125324" y="4727349"/>
                </a:cubicBezTo>
                <a:cubicBezTo>
                  <a:pt x="3034766" y="4633872"/>
                  <a:pt x="2944212" y="4537473"/>
                  <a:pt x="2856577" y="4441075"/>
                </a:cubicBezTo>
                <a:cubicBezTo>
                  <a:pt x="2839050" y="4423548"/>
                  <a:pt x="2827365" y="4388495"/>
                  <a:pt x="2827365" y="4362203"/>
                </a:cubicBezTo>
                <a:cubicBezTo>
                  <a:pt x="2812758" y="4075929"/>
                  <a:pt x="2801073" y="3786736"/>
                  <a:pt x="2792311" y="3500462"/>
                </a:cubicBezTo>
                <a:cubicBezTo>
                  <a:pt x="2780627" y="3138239"/>
                  <a:pt x="2780627" y="2778935"/>
                  <a:pt x="2771862" y="2416711"/>
                </a:cubicBezTo>
                <a:cubicBezTo>
                  <a:pt x="2766019" y="2060329"/>
                  <a:pt x="2780627" y="1706871"/>
                  <a:pt x="2906235" y="1368016"/>
                </a:cubicBezTo>
                <a:cubicBezTo>
                  <a:pt x="2926685" y="1318355"/>
                  <a:pt x="2900393" y="1280381"/>
                  <a:pt x="2877024" y="1242405"/>
                </a:cubicBezTo>
                <a:cubicBezTo>
                  <a:pt x="2859497" y="1213193"/>
                  <a:pt x="2847812" y="1219036"/>
                  <a:pt x="2830285" y="1242405"/>
                </a:cubicBezTo>
                <a:cubicBezTo>
                  <a:pt x="2801073" y="1283301"/>
                  <a:pt x="2768942" y="1321278"/>
                  <a:pt x="2736808" y="1359251"/>
                </a:cubicBezTo>
                <a:cubicBezTo>
                  <a:pt x="2783547" y="1277459"/>
                  <a:pt x="2836127" y="1201509"/>
                  <a:pt x="2891631" y="1125558"/>
                </a:cubicBezTo>
                <a:cubicBezTo>
                  <a:pt x="2912077" y="1096347"/>
                  <a:pt x="2935447" y="1067135"/>
                  <a:pt x="2964659" y="1049608"/>
                </a:cubicBezTo>
                <a:cubicBezTo>
                  <a:pt x="2996793" y="1029162"/>
                  <a:pt x="2988028" y="1017477"/>
                  <a:pt x="2967581" y="997028"/>
                </a:cubicBezTo>
                <a:cubicBezTo>
                  <a:pt x="2912077" y="941527"/>
                  <a:pt x="2868262" y="883104"/>
                  <a:pt x="2780627" y="871419"/>
                </a:cubicBezTo>
                <a:cubicBezTo>
                  <a:pt x="2698835" y="862654"/>
                  <a:pt x="2655015" y="795469"/>
                  <a:pt x="2605357" y="737046"/>
                </a:cubicBezTo>
                <a:cubicBezTo>
                  <a:pt x="2567381" y="696150"/>
                  <a:pt x="2532327" y="655254"/>
                  <a:pt x="2497273" y="614357"/>
                </a:cubicBezTo>
                <a:close/>
                <a:moveTo>
                  <a:pt x="3359017" y="608515"/>
                </a:moveTo>
                <a:cubicBezTo>
                  <a:pt x="3350252" y="628961"/>
                  <a:pt x="3341490" y="646488"/>
                  <a:pt x="3341490" y="666938"/>
                </a:cubicBezTo>
                <a:cubicBezTo>
                  <a:pt x="3338567" y="742888"/>
                  <a:pt x="3303513" y="801311"/>
                  <a:pt x="3253855" y="850970"/>
                </a:cubicBezTo>
                <a:cubicBezTo>
                  <a:pt x="3204193" y="900631"/>
                  <a:pt x="3148693" y="944447"/>
                  <a:pt x="3093189" y="991185"/>
                </a:cubicBezTo>
                <a:cubicBezTo>
                  <a:pt x="3055216" y="1023319"/>
                  <a:pt x="3055216" y="1026239"/>
                  <a:pt x="3090270" y="1058373"/>
                </a:cubicBezTo>
                <a:cubicBezTo>
                  <a:pt x="3160378" y="1125558"/>
                  <a:pt x="3245090" y="1286224"/>
                  <a:pt x="3256775" y="1385543"/>
                </a:cubicBezTo>
                <a:cubicBezTo>
                  <a:pt x="3230485" y="1321278"/>
                  <a:pt x="3204193" y="1262854"/>
                  <a:pt x="3174982" y="1195666"/>
                </a:cubicBezTo>
                <a:cubicBezTo>
                  <a:pt x="3151613" y="1219036"/>
                  <a:pt x="3131166" y="1230720"/>
                  <a:pt x="3119481" y="1248247"/>
                </a:cubicBezTo>
                <a:cubicBezTo>
                  <a:pt x="3107797" y="1265774"/>
                  <a:pt x="3101955" y="1289143"/>
                  <a:pt x="3104874" y="1306670"/>
                </a:cubicBezTo>
                <a:cubicBezTo>
                  <a:pt x="3119481" y="1368016"/>
                  <a:pt x="3134086" y="1429359"/>
                  <a:pt x="3160378" y="1487782"/>
                </a:cubicBezTo>
                <a:cubicBezTo>
                  <a:pt x="3265539" y="1736082"/>
                  <a:pt x="3303513" y="1998987"/>
                  <a:pt x="3335647" y="2261891"/>
                </a:cubicBezTo>
                <a:cubicBezTo>
                  <a:pt x="3361936" y="2472214"/>
                  <a:pt x="3382386" y="2679615"/>
                  <a:pt x="3399913" y="2889939"/>
                </a:cubicBezTo>
                <a:cubicBezTo>
                  <a:pt x="3417440" y="3103185"/>
                  <a:pt x="3432044" y="3316428"/>
                  <a:pt x="3443729" y="3529674"/>
                </a:cubicBezTo>
                <a:cubicBezTo>
                  <a:pt x="3455413" y="3693259"/>
                  <a:pt x="3458336" y="3859763"/>
                  <a:pt x="3467098" y="4023348"/>
                </a:cubicBezTo>
                <a:cubicBezTo>
                  <a:pt x="3472940" y="4131433"/>
                  <a:pt x="3478783" y="4236594"/>
                  <a:pt x="3484625" y="4344676"/>
                </a:cubicBezTo>
                <a:cubicBezTo>
                  <a:pt x="3487548" y="4385572"/>
                  <a:pt x="3475863" y="4414783"/>
                  <a:pt x="3452494" y="4443995"/>
                </a:cubicBezTo>
                <a:cubicBezTo>
                  <a:pt x="3370701" y="4543314"/>
                  <a:pt x="3288909" y="4642634"/>
                  <a:pt x="3210036" y="4744876"/>
                </a:cubicBezTo>
                <a:cubicBezTo>
                  <a:pt x="3201274" y="4756561"/>
                  <a:pt x="3195432" y="4771165"/>
                  <a:pt x="3183747" y="4791614"/>
                </a:cubicBezTo>
                <a:cubicBezTo>
                  <a:pt x="3288909" y="4800377"/>
                  <a:pt x="3385305" y="4809141"/>
                  <a:pt x="3481705" y="4814984"/>
                </a:cubicBezTo>
                <a:cubicBezTo>
                  <a:pt x="3499232" y="4817904"/>
                  <a:pt x="3519679" y="4809141"/>
                  <a:pt x="3537206" y="4800377"/>
                </a:cubicBezTo>
                <a:cubicBezTo>
                  <a:pt x="3551813" y="4794534"/>
                  <a:pt x="3566417" y="4777008"/>
                  <a:pt x="3566417" y="4762403"/>
                </a:cubicBezTo>
                <a:cubicBezTo>
                  <a:pt x="3566417" y="4715665"/>
                  <a:pt x="3589787" y="4680610"/>
                  <a:pt x="3621921" y="4648476"/>
                </a:cubicBezTo>
                <a:cubicBezTo>
                  <a:pt x="3683264" y="4587133"/>
                  <a:pt x="3747529" y="4522868"/>
                  <a:pt x="3811795" y="4461522"/>
                </a:cubicBezTo>
                <a:cubicBezTo>
                  <a:pt x="3864376" y="4408941"/>
                  <a:pt x="3890668" y="4347598"/>
                  <a:pt x="3890668" y="4271649"/>
                </a:cubicBezTo>
                <a:cubicBezTo>
                  <a:pt x="3887745" y="4198618"/>
                  <a:pt x="3899430" y="4122668"/>
                  <a:pt x="3902353" y="4046717"/>
                </a:cubicBezTo>
                <a:cubicBezTo>
                  <a:pt x="3908195" y="3906502"/>
                  <a:pt x="3916957" y="3763367"/>
                  <a:pt x="3916957" y="3620228"/>
                </a:cubicBezTo>
                <a:cubicBezTo>
                  <a:pt x="3916957" y="3512147"/>
                  <a:pt x="3902353" y="3401143"/>
                  <a:pt x="3893587" y="3290139"/>
                </a:cubicBezTo>
                <a:cubicBezTo>
                  <a:pt x="3887745" y="3222951"/>
                  <a:pt x="3887745" y="3158685"/>
                  <a:pt x="3873141" y="3094420"/>
                </a:cubicBezTo>
                <a:cubicBezTo>
                  <a:pt x="3820560" y="2854885"/>
                  <a:pt x="3794268" y="2615349"/>
                  <a:pt x="3800110" y="2372895"/>
                </a:cubicBezTo>
                <a:cubicBezTo>
                  <a:pt x="3803033" y="2232679"/>
                  <a:pt x="3782583" y="2095383"/>
                  <a:pt x="3744610" y="1961010"/>
                </a:cubicBezTo>
                <a:cubicBezTo>
                  <a:pt x="3697871" y="1794506"/>
                  <a:pt x="3642368" y="1630921"/>
                  <a:pt x="3618998" y="1458571"/>
                </a:cubicBezTo>
                <a:cubicBezTo>
                  <a:pt x="3586867" y="1239485"/>
                  <a:pt x="3507994" y="1032081"/>
                  <a:pt x="3434967" y="818838"/>
                </a:cubicBezTo>
                <a:cubicBezTo>
                  <a:pt x="3414517" y="961974"/>
                  <a:pt x="3396990" y="1105112"/>
                  <a:pt x="3376543" y="1248247"/>
                </a:cubicBezTo>
                <a:cubicBezTo>
                  <a:pt x="3367779" y="1227800"/>
                  <a:pt x="3370701" y="1210274"/>
                  <a:pt x="3373621" y="1189824"/>
                </a:cubicBezTo>
                <a:cubicBezTo>
                  <a:pt x="3388228" y="1052531"/>
                  <a:pt x="3402833" y="912316"/>
                  <a:pt x="3414517" y="775020"/>
                </a:cubicBezTo>
                <a:cubicBezTo>
                  <a:pt x="3420359" y="713677"/>
                  <a:pt x="3388228" y="661096"/>
                  <a:pt x="3359017" y="608515"/>
                </a:cubicBezTo>
                <a:close/>
                <a:moveTo>
                  <a:pt x="2314191" y="0"/>
                </a:moveTo>
                <a:lnTo>
                  <a:pt x="3503139" y="0"/>
                </a:lnTo>
                <a:lnTo>
                  <a:pt x="3473672" y="75038"/>
                </a:lnTo>
                <a:cubicBezTo>
                  <a:pt x="3458336" y="98772"/>
                  <a:pt x="3437888" y="119220"/>
                  <a:pt x="3411597" y="135287"/>
                </a:cubicBezTo>
                <a:cubicBezTo>
                  <a:pt x="3385305" y="152814"/>
                  <a:pt x="3373621" y="176183"/>
                  <a:pt x="3370701" y="208315"/>
                </a:cubicBezTo>
                <a:cubicBezTo>
                  <a:pt x="3364859" y="301792"/>
                  <a:pt x="3347332" y="392349"/>
                  <a:pt x="3356094" y="482903"/>
                </a:cubicBezTo>
                <a:cubicBezTo>
                  <a:pt x="3364859" y="608515"/>
                  <a:pt x="3408675" y="728281"/>
                  <a:pt x="3537206" y="786704"/>
                </a:cubicBezTo>
                <a:cubicBezTo>
                  <a:pt x="3598552" y="812996"/>
                  <a:pt x="3665737" y="827600"/>
                  <a:pt x="3730003" y="845127"/>
                </a:cubicBezTo>
                <a:cubicBezTo>
                  <a:pt x="3808875" y="865577"/>
                  <a:pt x="3890668" y="886023"/>
                  <a:pt x="3969537" y="906473"/>
                </a:cubicBezTo>
                <a:cubicBezTo>
                  <a:pt x="3972460" y="906473"/>
                  <a:pt x="3972460" y="909393"/>
                  <a:pt x="3975380" y="909393"/>
                </a:cubicBezTo>
                <a:cubicBezTo>
                  <a:pt x="4054253" y="929842"/>
                  <a:pt x="4133123" y="947369"/>
                  <a:pt x="4211995" y="967816"/>
                </a:cubicBezTo>
                <a:cubicBezTo>
                  <a:pt x="4261653" y="979501"/>
                  <a:pt x="4311315" y="994108"/>
                  <a:pt x="4358053" y="1014554"/>
                </a:cubicBezTo>
                <a:cubicBezTo>
                  <a:pt x="4401869" y="1032081"/>
                  <a:pt x="4439846" y="1058373"/>
                  <a:pt x="4480742" y="1075900"/>
                </a:cubicBezTo>
                <a:cubicBezTo>
                  <a:pt x="4542085" y="1102189"/>
                  <a:pt x="4582981" y="1146008"/>
                  <a:pt x="4603431" y="1207351"/>
                </a:cubicBezTo>
                <a:cubicBezTo>
                  <a:pt x="4644327" y="1324197"/>
                  <a:pt x="4685223" y="1441044"/>
                  <a:pt x="4723197" y="1560813"/>
                </a:cubicBezTo>
                <a:cubicBezTo>
                  <a:pt x="4729039" y="1578340"/>
                  <a:pt x="4729039" y="1595867"/>
                  <a:pt x="4731962" y="1613394"/>
                </a:cubicBezTo>
                <a:cubicBezTo>
                  <a:pt x="4740724" y="1657210"/>
                  <a:pt x="4743647" y="1706871"/>
                  <a:pt x="4764093" y="1744844"/>
                </a:cubicBezTo>
                <a:cubicBezTo>
                  <a:pt x="4790385" y="1794506"/>
                  <a:pt x="4799147" y="1844164"/>
                  <a:pt x="4804989" y="1896744"/>
                </a:cubicBezTo>
                <a:cubicBezTo>
                  <a:pt x="4807912" y="1931798"/>
                  <a:pt x="4828359" y="1966852"/>
                  <a:pt x="4842966" y="2001906"/>
                </a:cubicBezTo>
                <a:cubicBezTo>
                  <a:pt x="4848809" y="2019433"/>
                  <a:pt x="4863413" y="2034041"/>
                  <a:pt x="4872177" y="2051567"/>
                </a:cubicBezTo>
                <a:cubicBezTo>
                  <a:pt x="4915993" y="2147964"/>
                  <a:pt x="4956889" y="2244364"/>
                  <a:pt x="4997786" y="2340761"/>
                </a:cubicBezTo>
                <a:cubicBezTo>
                  <a:pt x="5003629" y="2352445"/>
                  <a:pt x="5012393" y="2364130"/>
                  <a:pt x="5018235" y="2375815"/>
                </a:cubicBezTo>
                <a:cubicBezTo>
                  <a:pt x="5041605" y="2425476"/>
                  <a:pt x="5070817" y="2472214"/>
                  <a:pt x="5088343" y="2524795"/>
                </a:cubicBezTo>
                <a:cubicBezTo>
                  <a:pt x="5108790" y="2586138"/>
                  <a:pt x="5132159" y="2644561"/>
                  <a:pt x="5187663" y="2688380"/>
                </a:cubicBezTo>
                <a:cubicBezTo>
                  <a:pt x="5249005" y="2735119"/>
                  <a:pt x="5278217" y="2796461"/>
                  <a:pt x="5272375" y="2875334"/>
                </a:cubicBezTo>
                <a:cubicBezTo>
                  <a:pt x="5272375" y="2913308"/>
                  <a:pt x="5278217" y="2957127"/>
                  <a:pt x="5292825" y="2992180"/>
                </a:cubicBezTo>
                <a:cubicBezTo>
                  <a:pt x="5324956" y="3076893"/>
                  <a:pt x="5307429" y="3155765"/>
                  <a:pt x="5281140" y="3231716"/>
                </a:cubicBezTo>
                <a:cubicBezTo>
                  <a:pt x="5263613" y="3316428"/>
                  <a:pt x="5243163" y="3401143"/>
                  <a:pt x="5237321" y="3488778"/>
                </a:cubicBezTo>
                <a:cubicBezTo>
                  <a:pt x="5231479" y="3561805"/>
                  <a:pt x="5202267" y="3634836"/>
                  <a:pt x="5170136" y="3702021"/>
                </a:cubicBezTo>
                <a:cubicBezTo>
                  <a:pt x="5079579" y="3886055"/>
                  <a:pt x="4980259" y="4064244"/>
                  <a:pt x="4883862" y="4248279"/>
                </a:cubicBezTo>
                <a:cubicBezTo>
                  <a:pt x="4854651" y="4303779"/>
                  <a:pt x="4837123" y="4362203"/>
                  <a:pt x="4804989" y="4414783"/>
                </a:cubicBezTo>
                <a:cubicBezTo>
                  <a:pt x="4746566" y="4511184"/>
                  <a:pt x="4682301" y="4598818"/>
                  <a:pt x="4620958" y="4692296"/>
                </a:cubicBezTo>
                <a:cubicBezTo>
                  <a:pt x="4600508" y="4727349"/>
                  <a:pt x="4577139" y="4759481"/>
                  <a:pt x="4565454" y="4797457"/>
                </a:cubicBezTo>
                <a:cubicBezTo>
                  <a:pt x="4553769" y="4841273"/>
                  <a:pt x="4527481" y="4873407"/>
                  <a:pt x="4492427" y="4899696"/>
                </a:cubicBezTo>
                <a:cubicBezTo>
                  <a:pt x="4466135" y="4917223"/>
                  <a:pt x="4457373" y="4943515"/>
                  <a:pt x="4457373" y="4975646"/>
                </a:cubicBezTo>
                <a:cubicBezTo>
                  <a:pt x="4457373" y="4996096"/>
                  <a:pt x="4454450" y="5019465"/>
                  <a:pt x="4457373" y="5039912"/>
                </a:cubicBezTo>
                <a:cubicBezTo>
                  <a:pt x="4495347" y="5402136"/>
                  <a:pt x="4471977" y="5761440"/>
                  <a:pt x="4480742" y="6123663"/>
                </a:cubicBezTo>
                <a:cubicBezTo>
                  <a:pt x="4480742" y="6161636"/>
                  <a:pt x="4483662" y="6199613"/>
                  <a:pt x="4486585" y="6237587"/>
                </a:cubicBezTo>
                <a:cubicBezTo>
                  <a:pt x="4492427" y="6290167"/>
                  <a:pt x="4492427" y="6342748"/>
                  <a:pt x="4501189" y="6392410"/>
                </a:cubicBezTo>
                <a:cubicBezTo>
                  <a:pt x="4515796" y="6474202"/>
                  <a:pt x="4466135" y="6520941"/>
                  <a:pt x="4410635" y="6564756"/>
                </a:cubicBezTo>
                <a:cubicBezTo>
                  <a:pt x="4322999" y="6634864"/>
                  <a:pt x="4223680" y="6678683"/>
                  <a:pt x="4112676" y="6690368"/>
                </a:cubicBezTo>
                <a:cubicBezTo>
                  <a:pt x="4077622" y="6693287"/>
                  <a:pt x="4057173" y="6710814"/>
                  <a:pt x="4054253" y="6745868"/>
                </a:cubicBezTo>
                <a:cubicBezTo>
                  <a:pt x="4051330" y="6748791"/>
                  <a:pt x="4051330" y="6754633"/>
                  <a:pt x="4051330" y="6757553"/>
                </a:cubicBezTo>
                <a:cubicBezTo>
                  <a:pt x="4054982" y="6787495"/>
                  <a:pt x="4055712" y="6817255"/>
                  <a:pt x="4054526" y="6846877"/>
                </a:cubicBezTo>
                <a:lnTo>
                  <a:pt x="4053482" y="6857999"/>
                </a:lnTo>
                <a:lnTo>
                  <a:pt x="1505288" y="6857999"/>
                </a:lnTo>
                <a:lnTo>
                  <a:pt x="1507001" y="6582283"/>
                </a:lnTo>
                <a:cubicBezTo>
                  <a:pt x="1507001" y="6558914"/>
                  <a:pt x="1504079" y="6535545"/>
                  <a:pt x="1501159" y="6497571"/>
                </a:cubicBezTo>
                <a:cubicBezTo>
                  <a:pt x="1466105" y="6529702"/>
                  <a:pt x="1433971" y="6550152"/>
                  <a:pt x="1410602" y="6579364"/>
                </a:cubicBezTo>
                <a:cubicBezTo>
                  <a:pt x="1337574" y="6672841"/>
                  <a:pt x="1241174" y="6675760"/>
                  <a:pt x="1136012" y="6658233"/>
                </a:cubicBezTo>
                <a:cubicBezTo>
                  <a:pt x="1115566" y="6652391"/>
                  <a:pt x="1098039" y="6646549"/>
                  <a:pt x="1077589" y="6646549"/>
                </a:cubicBezTo>
                <a:cubicBezTo>
                  <a:pt x="978270" y="6652391"/>
                  <a:pt x="890635" y="6605653"/>
                  <a:pt x="800081" y="6570599"/>
                </a:cubicBezTo>
                <a:cubicBezTo>
                  <a:pt x="756262" y="6550152"/>
                  <a:pt x="741657" y="6518018"/>
                  <a:pt x="750419" y="6468360"/>
                </a:cubicBezTo>
                <a:cubicBezTo>
                  <a:pt x="773789" y="6342748"/>
                  <a:pt x="794238" y="6217140"/>
                  <a:pt x="791316" y="6085686"/>
                </a:cubicBezTo>
                <a:cubicBezTo>
                  <a:pt x="785473" y="5936709"/>
                  <a:pt x="788396" y="5787729"/>
                  <a:pt x="794238" y="5638751"/>
                </a:cubicBezTo>
                <a:cubicBezTo>
                  <a:pt x="800081" y="5521904"/>
                  <a:pt x="817608" y="5407977"/>
                  <a:pt x="829292" y="5291131"/>
                </a:cubicBezTo>
                <a:cubicBezTo>
                  <a:pt x="832212" y="5276527"/>
                  <a:pt x="835135" y="5259000"/>
                  <a:pt x="835135" y="5244393"/>
                </a:cubicBezTo>
                <a:cubicBezTo>
                  <a:pt x="843896" y="5086650"/>
                  <a:pt x="849739" y="4925988"/>
                  <a:pt x="861423" y="4768245"/>
                </a:cubicBezTo>
                <a:cubicBezTo>
                  <a:pt x="870188" y="4666003"/>
                  <a:pt x="884793" y="4566684"/>
                  <a:pt x="899400" y="4467364"/>
                </a:cubicBezTo>
                <a:cubicBezTo>
                  <a:pt x="908162" y="4417706"/>
                  <a:pt x="899400" y="4376810"/>
                  <a:pt x="864346" y="4335914"/>
                </a:cubicBezTo>
                <a:cubicBezTo>
                  <a:pt x="767946" y="4224910"/>
                  <a:pt x="677392" y="4110983"/>
                  <a:pt x="595599" y="3988294"/>
                </a:cubicBezTo>
                <a:cubicBezTo>
                  <a:pt x="560546" y="3932794"/>
                  <a:pt x="513808" y="3883133"/>
                  <a:pt x="475830" y="3827632"/>
                </a:cubicBezTo>
                <a:cubicBezTo>
                  <a:pt x="417407" y="3745840"/>
                  <a:pt x="364826" y="3664047"/>
                  <a:pt x="309327" y="3582255"/>
                </a:cubicBezTo>
                <a:cubicBezTo>
                  <a:pt x="297641" y="3567647"/>
                  <a:pt x="291799" y="3547201"/>
                  <a:pt x="277191" y="3541358"/>
                </a:cubicBezTo>
                <a:cubicBezTo>
                  <a:pt x="233376" y="3517989"/>
                  <a:pt x="218768" y="3480013"/>
                  <a:pt x="207085" y="3436197"/>
                </a:cubicBezTo>
                <a:cubicBezTo>
                  <a:pt x="198323" y="3412827"/>
                  <a:pt x="180795" y="3392378"/>
                  <a:pt x="166187" y="3371931"/>
                </a:cubicBezTo>
                <a:cubicBezTo>
                  <a:pt x="131133" y="3313508"/>
                  <a:pt x="90237" y="3255085"/>
                  <a:pt x="61026" y="3193739"/>
                </a:cubicBezTo>
                <a:cubicBezTo>
                  <a:pt x="5525" y="3082735"/>
                  <a:pt x="-14925" y="2962969"/>
                  <a:pt x="11367" y="2840280"/>
                </a:cubicBezTo>
                <a:cubicBezTo>
                  <a:pt x="46423" y="2670853"/>
                  <a:pt x="134056" y="2524795"/>
                  <a:pt x="227533" y="2381657"/>
                </a:cubicBezTo>
                <a:cubicBezTo>
                  <a:pt x="300562" y="2270653"/>
                  <a:pt x="373591" y="2162572"/>
                  <a:pt x="446619" y="2054487"/>
                </a:cubicBezTo>
                <a:cubicBezTo>
                  <a:pt x="455385" y="2036960"/>
                  <a:pt x="467068" y="2019433"/>
                  <a:pt x="481673" y="2007749"/>
                </a:cubicBezTo>
                <a:cubicBezTo>
                  <a:pt x="578072" y="1940564"/>
                  <a:pt x="621888" y="1829559"/>
                  <a:pt x="694919" y="1741925"/>
                </a:cubicBezTo>
                <a:cubicBezTo>
                  <a:pt x="712446" y="1718555"/>
                  <a:pt x="724130" y="1689344"/>
                  <a:pt x="732892" y="1663052"/>
                </a:cubicBezTo>
                <a:cubicBezTo>
                  <a:pt x="756262" y="1598786"/>
                  <a:pt x="805923" y="1554971"/>
                  <a:pt x="858504" y="1516994"/>
                </a:cubicBezTo>
                <a:cubicBezTo>
                  <a:pt x="905242" y="1484862"/>
                  <a:pt x="922769" y="1441044"/>
                  <a:pt x="934454" y="1388463"/>
                </a:cubicBezTo>
                <a:cubicBezTo>
                  <a:pt x="963666" y="1265774"/>
                  <a:pt x="989954" y="1143086"/>
                  <a:pt x="1045458" y="1026239"/>
                </a:cubicBezTo>
                <a:cubicBezTo>
                  <a:pt x="1074670" y="964896"/>
                  <a:pt x="1127251" y="918158"/>
                  <a:pt x="1194436" y="897708"/>
                </a:cubicBezTo>
                <a:cubicBezTo>
                  <a:pt x="1270386" y="874339"/>
                  <a:pt x="1343416" y="853892"/>
                  <a:pt x="1419367" y="839285"/>
                </a:cubicBezTo>
                <a:cubicBezTo>
                  <a:pt x="1495317" y="824681"/>
                  <a:pt x="1577109" y="821758"/>
                  <a:pt x="1653059" y="807154"/>
                </a:cubicBezTo>
                <a:cubicBezTo>
                  <a:pt x="1828329" y="772100"/>
                  <a:pt x="2003599" y="731204"/>
                  <a:pt x="2178868" y="690307"/>
                </a:cubicBezTo>
                <a:cubicBezTo>
                  <a:pt x="2190553" y="687385"/>
                  <a:pt x="2202237" y="681542"/>
                  <a:pt x="2213922" y="681542"/>
                </a:cubicBezTo>
                <a:cubicBezTo>
                  <a:pt x="2313241" y="687385"/>
                  <a:pt x="2380427" y="623119"/>
                  <a:pt x="2450534" y="570538"/>
                </a:cubicBezTo>
                <a:cubicBezTo>
                  <a:pt x="2465142" y="558854"/>
                  <a:pt x="2470984" y="523800"/>
                  <a:pt x="2468061" y="500431"/>
                </a:cubicBezTo>
                <a:cubicBezTo>
                  <a:pt x="2459299" y="427403"/>
                  <a:pt x="2447615" y="354373"/>
                  <a:pt x="2430088" y="284265"/>
                </a:cubicBezTo>
                <a:cubicBezTo>
                  <a:pt x="2424245" y="257976"/>
                  <a:pt x="2409638" y="231684"/>
                  <a:pt x="2389191" y="214157"/>
                </a:cubicBezTo>
                <a:cubicBezTo>
                  <a:pt x="2336611" y="170341"/>
                  <a:pt x="2319084" y="111918"/>
                  <a:pt x="2316161" y="5057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C1CC9DD-D8FA-44F4-A3DD-E91A744BB144}"/>
              </a:ext>
            </a:extLst>
          </p:cNvPr>
          <p:cNvSpPr txBox="1">
            <a:spLocks/>
          </p:cNvSpPr>
          <p:nvPr/>
        </p:nvSpPr>
        <p:spPr>
          <a:xfrm>
            <a:off x="825726" y="1113335"/>
            <a:ext cx="5055072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B4673F2-EE90-4871-A108-8C543453AFBD}"/>
              </a:ext>
            </a:extLst>
          </p:cNvPr>
          <p:cNvSpPr/>
          <p:nvPr/>
        </p:nvSpPr>
        <p:spPr>
          <a:xfrm rot="10800000">
            <a:off x="5247573" y="2477779"/>
            <a:ext cx="2523528" cy="79859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4FFC0E9-8DF5-4C1C-A1A0-DB87068D2A80}"/>
              </a:ext>
            </a:extLst>
          </p:cNvPr>
          <p:cNvSpPr/>
          <p:nvPr/>
        </p:nvSpPr>
        <p:spPr>
          <a:xfrm rot="10800000">
            <a:off x="5262154" y="2534649"/>
            <a:ext cx="522999" cy="1260734"/>
          </a:xfrm>
          <a:custGeom>
            <a:avLst/>
            <a:gdLst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4505 w 405441"/>
              <a:gd name="connsiteY3" fmla="*/ 940279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8312 w 405441"/>
              <a:gd name="connsiteY3" fmla="*/ 918848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550 w 405441"/>
              <a:gd name="connsiteY3" fmla="*/ 904561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550 w 405441"/>
              <a:gd name="connsiteY3" fmla="*/ 916468 h 1449238"/>
              <a:gd name="connsiteX4" fmla="*/ 0 w 405441"/>
              <a:gd name="connsiteY4" fmla="*/ 0 h 1449238"/>
              <a:gd name="connsiteX0" fmla="*/ 4123 w 409564"/>
              <a:gd name="connsiteY0" fmla="*/ 0 h 1449238"/>
              <a:gd name="connsiteX1" fmla="*/ 400938 w 409564"/>
              <a:gd name="connsiteY1" fmla="*/ 508958 h 1449238"/>
              <a:gd name="connsiteX2" fmla="*/ 409564 w 409564"/>
              <a:gd name="connsiteY2" fmla="*/ 1449238 h 1449238"/>
              <a:gd name="connsiteX3" fmla="*/ 529 w 409564"/>
              <a:gd name="connsiteY3" fmla="*/ 909324 h 1449238"/>
              <a:gd name="connsiteX4" fmla="*/ 4123 w 409564"/>
              <a:gd name="connsiteY4" fmla="*/ 0 h 1449238"/>
              <a:gd name="connsiteX0" fmla="*/ 4123 w 409564"/>
              <a:gd name="connsiteY0" fmla="*/ 0 h 1463526"/>
              <a:gd name="connsiteX1" fmla="*/ 400938 w 409564"/>
              <a:gd name="connsiteY1" fmla="*/ 523246 h 1463526"/>
              <a:gd name="connsiteX2" fmla="*/ 409564 w 409564"/>
              <a:gd name="connsiteY2" fmla="*/ 1463526 h 1463526"/>
              <a:gd name="connsiteX3" fmla="*/ 529 w 409564"/>
              <a:gd name="connsiteY3" fmla="*/ 923612 h 1463526"/>
              <a:gd name="connsiteX4" fmla="*/ 4123 w 409564"/>
              <a:gd name="connsiteY4" fmla="*/ 0 h 1463526"/>
              <a:gd name="connsiteX0" fmla="*/ 4488 w 409929"/>
              <a:gd name="connsiteY0" fmla="*/ 0 h 1463526"/>
              <a:gd name="connsiteX1" fmla="*/ 401303 w 409929"/>
              <a:gd name="connsiteY1" fmla="*/ 523246 h 1463526"/>
              <a:gd name="connsiteX2" fmla="*/ 409929 w 409929"/>
              <a:gd name="connsiteY2" fmla="*/ 1463526 h 1463526"/>
              <a:gd name="connsiteX3" fmla="*/ 894 w 409929"/>
              <a:gd name="connsiteY3" fmla="*/ 923612 h 1463526"/>
              <a:gd name="connsiteX4" fmla="*/ 4488 w 409929"/>
              <a:gd name="connsiteY4" fmla="*/ 0 h 1463526"/>
              <a:gd name="connsiteX0" fmla="*/ 4488 w 430102"/>
              <a:gd name="connsiteY0" fmla="*/ 0 h 1463526"/>
              <a:gd name="connsiteX1" fmla="*/ 429878 w 430102"/>
              <a:gd name="connsiteY1" fmla="*/ 532771 h 1463526"/>
              <a:gd name="connsiteX2" fmla="*/ 409929 w 430102"/>
              <a:gd name="connsiteY2" fmla="*/ 1463526 h 1463526"/>
              <a:gd name="connsiteX3" fmla="*/ 894 w 430102"/>
              <a:gd name="connsiteY3" fmla="*/ 923612 h 1463526"/>
              <a:gd name="connsiteX4" fmla="*/ 4488 w 430102"/>
              <a:gd name="connsiteY4" fmla="*/ 0 h 1463526"/>
              <a:gd name="connsiteX0" fmla="*/ 4488 w 430450"/>
              <a:gd name="connsiteY0" fmla="*/ 0 h 1477813"/>
              <a:gd name="connsiteX1" fmla="*/ 429878 w 430450"/>
              <a:gd name="connsiteY1" fmla="*/ 532771 h 1477813"/>
              <a:gd name="connsiteX2" fmla="*/ 426598 w 430450"/>
              <a:gd name="connsiteY2" fmla="*/ 1477813 h 1477813"/>
              <a:gd name="connsiteX3" fmla="*/ 894 w 430450"/>
              <a:gd name="connsiteY3" fmla="*/ 923612 h 1477813"/>
              <a:gd name="connsiteX4" fmla="*/ 4488 w 430450"/>
              <a:gd name="connsiteY4" fmla="*/ 0 h 1477813"/>
              <a:gd name="connsiteX0" fmla="*/ 4488 w 426598"/>
              <a:gd name="connsiteY0" fmla="*/ 0 h 1477813"/>
              <a:gd name="connsiteX1" fmla="*/ 425115 w 426598"/>
              <a:gd name="connsiteY1" fmla="*/ 547059 h 1477813"/>
              <a:gd name="connsiteX2" fmla="*/ 426598 w 426598"/>
              <a:gd name="connsiteY2" fmla="*/ 1477813 h 1477813"/>
              <a:gd name="connsiteX3" fmla="*/ 894 w 426598"/>
              <a:gd name="connsiteY3" fmla="*/ 923612 h 1477813"/>
              <a:gd name="connsiteX4" fmla="*/ 4488 w 426598"/>
              <a:gd name="connsiteY4" fmla="*/ 0 h 1477813"/>
              <a:gd name="connsiteX0" fmla="*/ 4488 w 426598"/>
              <a:gd name="connsiteY0" fmla="*/ 0 h 1477813"/>
              <a:gd name="connsiteX1" fmla="*/ 425115 w 426598"/>
              <a:gd name="connsiteY1" fmla="*/ 547059 h 1477813"/>
              <a:gd name="connsiteX2" fmla="*/ 426598 w 426598"/>
              <a:gd name="connsiteY2" fmla="*/ 1477813 h 1477813"/>
              <a:gd name="connsiteX3" fmla="*/ 894 w 426598"/>
              <a:gd name="connsiteY3" fmla="*/ 923612 h 1477813"/>
              <a:gd name="connsiteX4" fmla="*/ 4488 w 426598"/>
              <a:gd name="connsiteY4" fmla="*/ 0 h 1477813"/>
              <a:gd name="connsiteX0" fmla="*/ 1250 w 423360"/>
              <a:gd name="connsiteY0" fmla="*/ 0 h 1477813"/>
              <a:gd name="connsiteX1" fmla="*/ 421877 w 423360"/>
              <a:gd name="connsiteY1" fmla="*/ 547059 h 1477813"/>
              <a:gd name="connsiteX2" fmla="*/ 423360 w 423360"/>
              <a:gd name="connsiteY2" fmla="*/ 1477813 h 1477813"/>
              <a:gd name="connsiteX3" fmla="*/ 2418 w 423360"/>
              <a:gd name="connsiteY3" fmla="*/ 928374 h 1477813"/>
              <a:gd name="connsiteX4" fmla="*/ 1250 w 423360"/>
              <a:gd name="connsiteY4" fmla="*/ 0 h 1477813"/>
              <a:gd name="connsiteX0" fmla="*/ 2576 w 424686"/>
              <a:gd name="connsiteY0" fmla="*/ 0 h 1477813"/>
              <a:gd name="connsiteX1" fmla="*/ 423203 w 424686"/>
              <a:gd name="connsiteY1" fmla="*/ 547059 h 1477813"/>
              <a:gd name="connsiteX2" fmla="*/ 424686 w 424686"/>
              <a:gd name="connsiteY2" fmla="*/ 1477813 h 1477813"/>
              <a:gd name="connsiteX3" fmla="*/ 1363 w 424686"/>
              <a:gd name="connsiteY3" fmla="*/ 937899 h 1477813"/>
              <a:gd name="connsiteX4" fmla="*/ 2576 w 424686"/>
              <a:gd name="connsiteY4" fmla="*/ 0 h 1477813"/>
              <a:gd name="connsiteX0" fmla="*/ 678 w 422788"/>
              <a:gd name="connsiteY0" fmla="*/ 0 h 1477813"/>
              <a:gd name="connsiteX1" fmla="*/ 421305 w 422788"/>
              <a:gd name="connsiteY1" fmla="*/ 547059 h 1477813"/>
              <a:gd name="connsiteX2" fmla="*/ 422788 w 422788"/>
              <a:gd name="connsiteY2" fmla="*/ 1477813 h 1477813"/>
              <a:gd name="connsiteX3" fmla="*/ 4228 w 422788"/>
              <a:gd name="connsiteY3" fmla="*/ 933137 h 1477813"/>
              <a:gd name="connsiteX4" fmla="*/ 678 w 422788"/>
              <a:gd name="connsiteY4" fmla="*/ 0 h 147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88" h="1477813">
                <a:moveTo>
                  <a:pt x="678" y="0"/>
                </a:moveTo>
                <a:lnTo>
                  <a:pt x="421305" y="547059"/>
                </a:lnTo>
                <a:cubicBezTo>
                  <a:pt x="419417" y="860486"/>
                  <a:pt x="419913" y="1164386"/>
                  <a:pt x="422788" y="1477813"/>
                </a:cubicBezTo>
                <a:lnTo>
                  <a:pt x="4228" y="933137"/>
                </a:lnTo>
                <a:cubicBezTo>
                  <a:pt x="1457" y="626854"/>
                  <a:pt x="-1314" y="311046"/>
                  <a:pt x="678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D6577FCD-CD5E-492B-A9CD-92C78DF5137A}"/>
              </a:ext>
            </a:extLst>
          </p:cNvPr>
          <p:cNvSpPr/>
          <p:nvPr/>
        </p:nvSpPr>
        <p:spPr>
          <a:xfrm rot="10800000">
            <a:off x="3276985" y="3054657"/>
            <a:ext cx="2523528" cy="79859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3E62060A-5596-4B12-8F29-159AA9CEEFF3}"/>
              </a:ext>
            </a:extLst>
          </p:cNvPr>
          <p:cNvSpPr/>
          <p:nvPr/>
        </p:nvSpPr>
        <p:spPr>
          <a:xfrm rot="10800000">
            <a:off x="3272699" y="3155780"/>
            <a:ext cx="522999" cy="1260734"/>
          </a:xfrm>
          <a:custGeom>
            <a:avLst/>
            <a:gdLst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4505 w 405441"/>
              <a:gd name="connsiteY3" fmla="*/ 940279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8312 w 405441"/>
              <a:gd name="connsiteY3" fmla="*/ 918848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550 w 405441"/>
              <a:gd name="connsiteY3" fmla="*/ 904561 h 1449238"/>
              <a:gd name="connsiteX4" fmla="*/ 0 w 405441"/>
              <a:gd name="connsiteY4" fmla="*/ 0 h 1449238"/>
              <a:gd name="connsiteX0" fmla="*/ 0 w 405441"/>
              <a:gd name="connsiteY0" fmla="*/ 0 h 1449238"/>
              <a:gd name="connsiteX1" fmla="*/ 396815 w 405441"/>
              <a:gd name="connsiteY1" fmla="*/ 508958 h 1449238"/>
              <a:gd name="connsiteX2" fmla="*/ 405441 w 405441"/>
              <a:gd name="connsiteY2" fmla="*/ 1449238 h 1449238"/>
              <a:gd name="connsiteX3" fmla="*/ 3550 w 405441"/>
              <a:gd name="connsiteY3" fmla="*/ 916468 h 1449238"/>
              <a:gd name="connsiteX4" fmla="*/ 0 w 405441"/>
              <a:gd name="connsiteY4" fmla="*/ 0 h 1449238"/>
              <a:gd name="connsiteX0" fmla="*/ 4123 w 409564"/>
              <a:gd name="connsiteY0" fmla="*/ 0 h 1449238"/>
              <a:gd name="connsiteX1" fmla="*/ 400938 w 409564"/>
              <a:gd name="connsiteY1" fmla="*/ 508958 h 1449238"/>
              <a:gd name="connsiteX2" fmla="*/ 409564 w 409564"/>
              <a:gd name="connsiteY2" fmla="*/ 1449238 h 1449238"/>
              <a:gd name="connsiteX3" fmla="*/ 529 w 409564"/>
              <a:gd name="connsiteY3" fmla="*/ 909324 h 1449238"/>
              <a:gd name="connsiteX4" fmla="*/ 4123 w 409564"/>
              <a:gd name="connsiteY4" fmla="*/ 0 h 1449238"/>
              <a:gd name="connsiteX0" fmla="*/ 4123 w 409564"/>
              <a:gd name="connsiteY0" fmla="*/ 0 h 1463526"/>
              <a:gd name="connsiteX1" fmla="*/ 400938 w 409564"/>
              <a:gd name="connsiteY1" fmla="*/ 523246 h 1463526"/>
              <a:gd name="connsiteX2" fmla="*/ 409564 w 409564"/>
              <a:gd name="connsiteY2" fmla="*/ 1463526 h 1463526"/>
              <a:gd name="connsiteX3" fmla="*/ 529 w 409564"/>
              <a:gd name="connsiteY3" fmla="*/ 923612 h 1463526"/>
              <a:gd name="connsiteX4" fmla="*/ 4123 w 409564"/>
              <a:gd name="connsiteY4" fmla="*/ 0 h 1463526"/>
              <a:gd name="connsiteX0" fmla="*/ 4488 w 409929"/>
              <a:gd name="connsiteY0" fmla="*/ 0 h 1463526"/>
              <a:gd name="connsiteX1" fmla="*/ 401303 w 409929"/>
              <a:gd name="connsiteY1" fmla="*/ 523246 h 1463526"/>
              <a:gd name="connsiteX2" fmla="*/ 409929 w 409929"/>
              <a:gd name="connsiteY2" fmla="*/ 1463526 h 1463526"/>
              <a:gd name="connsiteX3" fmla="*/ 894 w 409929"/>
              <a:gd name="connsiteY3" fmla="*/ 923612 h 1463526"/>
              <a:gd name="connsiteX4" fmla="*/ 4488 w 409929"/>
              <a:gd name="connsiteY4" fmla="*/ 0 h 1463526"/>
              <a:gd name="connsiteX0" fmla="*/ 4488 w 430102"/>
              <a:gd name="connsiteY0" fmla="*/ 0 h 1463526"/>
              <a:gd name="connsiteX1" fmla="*/ 429878 w 430102"/>
              <a:gd name="connsiteY1" fmla="*/ 532771 h 1463526"/>
              <a:gd name="connsiteX2" fmla="*/ 409929 w 430102"/>
              <a:gd name="connsiteY2" fmla="*/ 1463526 h 1463526"/>
              <a:gd name="connsiteX3" fmla="*/ 894 w 430102"/>
              <a:gd name="connsiteY3" fmla="*/ 923612 h 1463526"/>
              <a:gd name="connsiteX4" fmla="*/ 4488 w 430102"/>
              <a:gd name="connsiteY4" fmla="*/ 0 h 1463526"/>
              <a:gd name="connsiteX0" fmla="*/ 4488 w 430450"/>
              <a:gd name="connsiteY0" fmla="*/ 0 h 1477813"/>
              <a:gd name="connsiteX1" fmla="*/ 429878 w 430450"/>
              <a:gd name="connsiteY1" fmla="*/ 532771 h 1477813"/>
              <a:gd name="connsiteX2" fmla="*/ 426598 w 430450"/>
              <a:gd name="connsiteY2" fmla="*/ 1477813 h 1477813"/>
              <a:gd name="connsiteX3" fmla="*/ 894 w 430450"/>
              <a:gd name="connsiteY3" fmla="*/ 923612 h 1477813"/>
              <a:gd name="connsiteX4" fmla="*/ 4488 w 430450"/>
              <a:gd name="connsiteY4" fmla="*/ 0 h 1477813"/>
              <a:gd name="connsiteX0" fmla="*/ 4488 w 426598"/>
              <a:gd name="connsiteY0" fmla="*/ 0 h 1477813"/>
              <a:gd name="connsiteX1" fmla="*/ 425115 w 426598"/>
              <a:gd name="connsiteY1" fmla="*/ 547059 h 1477813"/>
              <a:gd name="connsiteX2" fmla="*/ 426598 w 426598"/>
              <a:gd name="connsiteY2" fmla="*/ 1477813 h 1477813"/>
              <a:gd name="connsiteX3" fmla="*/ 894 w 426598"/>
              <a:gd name="connsiteY3" fmla="*/ 923612 h 1477813"/>
              <a:gd name="connsiteX4" fmla="*/ 4488 w 426598"/>
              <a:gd name="connsiteY4" fmla="*/ 0 h 1477813"/>
              <a:gd name="connsiteX0" fmla="*/ 4488 w 426598"/>
              <a:gd name="connsiteY0" fmla="*/ 0 h 1477813"/>
              <a:gd name="connsiteX1" fmla="*/ 425115 w 426598"/>
              <a:gd name="connsiteY1" fmla="*/ 547059 h 1477813"/>
              <a:gd name="connsiteX2" fmla="*/ 426598 w 426598"/>
              <a:gd name="connsiteY2" fmla="*/ 1477813 h 1477813"/>
              <a:gd name="connsiteX3" fmla="*/ 894 w 426598"/>
              <a:gd name="connsiteY3" fmla="*/ 923612 h 1477813"/>
              <a:gd name="connsiteX4" fmla="*/ 4488 w 426598"/>
              <a:gd name="connsiteY4" fmla="*/ 0 h 1477813"/>
              <a:gd name="connsiteX0" fmla="*/ 1250 w 423360"/>
              <a:gd name="connsiteY0" fmla="*/ 0 h 1477813"/>
              <a:gd name="connsiteX1" fmla="*/ 421877 w 423360"/>
              <a:gd name="connsiteY1" fmla="*/ 547059 h 1477813"/>
              <a:gd name="connsiteX2" fmla="*/ 423360 w 423360"/>
              <a:gd name="connsiteY2" fmla="*/ 1477813 h 1477813"/>
              <a:gd name="connsiteX3" fmla="*/ 2418 w 423360"/>
              <a:gd name="connsiteY3" fmla="*/ 928374 h 1477813"/>
              <a:gd name="connsiteX4" fmla="*/ 1250 w 423360"/>
              <a:gd name="connsiteY4" fmla="*/ 0 h 1477813"/>
              <a:gd name="connsiteX0" fmla="*/ 2576 w 424686"/>
              <a:gd name="connsiteY0" fmla="*/ 0 h 1477813"/>
              <a:gd name="connsiteX1" fmla="*/ 423203 w 424686"/>
              <a:gd name="connsiteY1" fmla="*/ 547059 h 1477813"/>
              <a:gd name="connsiteX2" fmla="*/ 424686 w 424686"/>
              <a:gd name="connsiteY2" fmla="*/ 1477813 h 1477813"/>
              <a:gd name="connsiteX3" fmla="*/ 1363 w 424686"/>
              <a:gd name="connsiteY3" fmla="*/ 937899 h 1477813"/>
              <a:gd name="connsiteX4" fmla="*/ 2576 w 424686"/>
              <a:gd name="connsiteY4" fmla="*/ 0 h 1477813"/>
              <a:gd name="connsiteX0" fmla="*/ 678 w 422788"/>
              <a:gd name="connsiteY0" fmla="*/ 0 h 1477813"/>
              <a:gd name="connsiteX1" fmla="*/ 421305 w 422788"/>
              <a:gd name="connsiteY1" fmla="*/ 547059 h 1477813"/>
              <a:gd name="connsiteX2" fmla="*/ 422788 w 422788"/>
              <a:gd name="connsiteY2" fmla="*/ 1477813 h 1477813"/>
              <a:gd name="connsiteX3" fmla="*/ 4228 w 422788"/>
              <a:gd name="connsiteY3" fmla="*/ 933137 h 1477813"/>
              <a:gd name="connsiteX4" fmla="*/ 678 w 422788"/>
              <a:gd name="connsiteY4" fmla="*/ 0 h 147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88" h="1477813">
                <a:moveTo>
                  <a:pt x="678" y="0"/>
                </a:moveTo>
                <a:lnTo>
                  <a:pt x="421305" y="547059"/>
                </a:lnTo>
                <a:cubicBezTo>
                  <a:pt x="419417" y="860486"/>
                  <a:pt x="419913" y="1164386"/>
                  <a:pt x="422788" y="1477813"/>
                </a:cubicBezTo>
                <a:lnTo>
                  <a:pt x="4228" y="933137"/>
                </a:lnTo>
                <a:cubicBezTo>
                  <a:pt x="1457" y="626854"/>
                  <a:pt x="-1314" y="311046"/>
                  <a:pt x="678" y="0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Arrow 9">
            <a:extLst>
              <a:ext uri="{FF2B5EF4-FFF2-40B4-BE49-F238E27FC236}">
                <a16:creationId xmlns:a16="http://schemas.microsoft.com/office/drawing/2014/main" id="{E6A2FFF2-3253-4A9B-BC56-B20DE42DEFFF}"/>
              </a:ext>
            </a:extLst>
          </p:cNvPr>
          <p:cNvSpPr/>
          <p:nvPr/>
        </p:nvSpPr>
        <p:spPr>
          <a:xfrm rot="10800000">
            <a:off x="242838" y="3425746"/>
            <a:ext cx="3566976" cy="1273472"/>
          </a:xfrm>
          <a:prstGeom prst="rightArrow">
            <a:avLst>
              <a:gd name="adj1" fmla="val 63870"/>
              <a:gd name="adj2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C885C8A6-6A63-4908-9FD9-63AA85875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845" y="3248166"/>
            <a:ext cx="1893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בקרת על התשואות וסיכונים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E7B483FE-0DE4-4C7C-9B3F-F803228C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39" y="2634955"/>
            <a:ext cx="2508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שינוי הצרכים ושאיפות בהתאם ליעדים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8A322F92-9238-4BD9-96B8-FE35D0A89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704" y="3865420"/>
            <a:ext cx="199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טיוב והתאמה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0BB972FC-233B-4B8F-87E3-C553E2B381EC}"/>
              </a:ext>
            </a:extLst>
          </p:cNvPr>
          <p:cNvSpPr txBox="1"/>
          <p:nvPr/>
        </p:nvSpPr>
        <p:spPr>
          <a:xfrm>
            <a:off x="1762618" y="473138"/>
            <a:ext cx="60945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altLang="ko-KR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בקרה וליווי תקופתי 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759569D-48DC-4B1D-A0E9-376BBE144889}"/>
              </a:ext>
            </a:extLst>
          </p:cNvPr>
          <p:cNvSpPr txBox="1"/>
          <p:nvPr/>
        </p:nvSpPr>
        <p:spPr>
          <a:xfrm>
            <a:off x="1657040" y="126470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ליווי בהגשמת יעדי התזרים וטיוב ההשקעות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A2E3F6C-F948-F214-7E54-49A839B3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" y="6036048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תודה</a:t>
            </a:r>
            <a:endParaRPr lang="ko-KR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5E6F7E1-C755-BBCD-9CFA-B5CAD1E7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911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473" y="309405"/>
            <a:ext cx="11573197" cy="724247"/>
          </a:xfrm>
        </p:spPr>
        <p:txBody>
          <a:bodyPr/>
          <a:lstStyle/>
          <a:p>
            <a: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5 הדילמות העיקריות בניהול העושר המשפחתי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1" name="TextBox 33">
            <a:extLst>
              <a:ext uri="{FF2B5EF4-FFF2-40B4-BE49-F238E27FC236}">
                <a16:creationId xmlns:a16="http://schemas.microsoft.com/office/drawing/2014/main" id="{35696D20-5735-41A3-A51E-DD11EB83CAAE}"/>
              </a:ext>
            </a:extLst>
          </p:cNvPr>
          <p:cNvSpPr txBox="1"/>
          <p:nvPr/>
        </p:nvSpPr>
        <p:spPr>
          <a:xfrm>
            <a:off x="6748039" y="4519799"/>
            <a:ext cx="189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מהן הטבות המס שמגיעות לי עכשיו</a:t>
            </a:r>
            <a:r>
              <a:rPr lang="he-IL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ובפנסיה?  </a:t>
            </a:r>
          </a:p>
          <a:p>
            <a:pPr algn="ctr"/>
            <a:r>
              <a:rPr lang="he-IL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אוכל לממשן? 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3" name="TextBox 33">
            <a:extLst>
              <a:ext uri="{FF2B5EF4-FFF2-40B4-BE49-F238E27FC236}">
                <a16:creationId xmlns:a16="http://schemas.microsoft.com/office/drawing/2014/main" id="{6EA985B5-F7EE-40F7-8A60-870F6DFC0111}"/>
              </a:ext>
            </a:extLst>
          </p:cNvPr>
          <p:cNvSpPr txBox="1"/>
          <p:nvPr/>
        </p:nvSpPr>
        <p:spPr>
          <a:xfrm>
            <a:off x="859951" y="1836540"/>
            <a:ext cx="21850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אני מגדיל את תזרים המזומנים הפנוי?</a:t>
            </a:r>
            <a:r>
              <a:rPr lang="he-IL" altLang="ko-K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  <a:p>
            <a:pPr algn="ctr"/>
            <a:r>
              <a:rPr lang="he-IL" altLang="ko-KR" sz="17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חוסך בעלויות ניהול?</a:t>
            </a:r>
          </a:p>
          <a:p>
            <a:pPr algn="ctr"/>
            <a:r>
              <a:rPr lang="he-IL" altLang="ko-KR" sz="17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חוסך בעלויות ביטוח ?</a:t>
            </a:r>
          </a:p>
          <a:p>
            <a:pPr algn="ctr"/>
            <a:r>
              <a:rPr lang="he-IL" altLang="ko-KR" sz="17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מגוון ומוזיל את מקורות התזרים?</a:t>
            </a:r>
            <a:endParaRPr lang="en-US" altLang="ko-KR" sz="1750" i="1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4" name="TextBox 33">
            <a:extLst>
              <a:ext uri="{FF2B5EF4-FFF2-40B4-BE49-F238E27FC236}">
                <a16:creationId xmlns:a16="http://schemas.microsoft.com/office/drawing/2014/main" id="{8E6847DE-5497-4257-BCAC-78A84C20B30A}"/>
              </a:ext>
            </a:extLst>
          </p:cNvPr>
          <p:cNvSpPr txBox="1"/>
          <p:nvPr/>
        </p:nvSpPr>
        <p:spPr>
          <a:xfrm>
            <a:off x="2549424" y="4460460"/>
            <a:ext cx="212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מהי הדרך למימוש שאיפותי הפיננסיות?</a:t>
            </a:r>
            <a:r>
              <a:rPr lang="he-IL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החלפת רכב, חופשות, שיפוץ הבית, דיור מוגן, העברה בן דורית.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9E6F38B-68C1-467D-BCB9-3720486CD216}"/>
              </a:ext>
            </a:extLst>
          </p:cNvPr>
          <p:cNvSpPr txBox="1"/>
          <p:nvPr/>
        </p:nvSpPr>
        <p:spPr>
          <a:xfrm>
            <a:off x="8163290" y="1832902"/>
            <a:ext cx="2287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כמה כסף באמת יש לנו?</a:t>
            </a:r>
          </a:p>
          <a:p>
            <a:pPr algn="ctr"/>
            <a:r>
              <a:rPr lang="he-IL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העושר המשפחתי  מפוזר  במספר גופים פיננסיים בנכסי נדל"ן ובעסק </a:t>
            </a:r>
            <a:endParaRPr lang="en-US" altLang="ko-KR" i="1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6AA7C556-8735-4D2A-95B6-BCD4839114F9}"/>
              </a:ext>
            </a:extLst>
          </p:cNvPr>
          <p:cNvSpPr txBox="1"/>
          <p:nvPr/>
        </p:nvSpPr>
        <p:spPr>
          <a:xfrm>
            <a:off x="4549948" y="1805762"/>
            <a:ext cx="22009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משפיע על </a:t>
            </a:r>
            <a:b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צבירת העושר שלנו? </a:t>
            </a:r>
          </a:p>
          <a:p>
            <a:pPr algn="ctr" rtl="1"/>
            <a:r>
              <a:rPr lang="he-IL" altLang="ko-K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הסיכונים והסיכויים שאני חשוף אליהם? למה חשופים </a:t>
            </a:r>
            <a:r>
              <a:rPr lang="he-IL" altLang="ko-K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יורשי לעתיד? </a:t>
            </a:r>
            <a:endParaRPr lang="en-US" altLang="ko-KR" b="1" i="1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DBB5DD-A89A-4B3B-984F-6A693831D854}"/>
              </a:ext>
            </a:extLst>
          </p:cNvPr>
          <p:cNvSpPr/>
          <p:nvPr/>
        </p:nvSpPr>
        <p:spPr>
          <a:xfrm>
            <a:off x="8018515" y="1177774"/>
            <a:ext cx="2577408" cy="2574965"/>
          </a:xfrm>
          <a:prstGeom prst="ellipse">
            <a:avLst/>
          </a:prstGeom>
          <a:noFill/>
          <a:ln w="1016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A8D1C-11AC-4554-AE44-DE49625A95EE}"/>
              </a:ext>
            </a:extLst>
          </p:cNvPr>
          <p:cNvSpPr/>
          <p:nvPr/>
        </p:nvSpPr>
        <p:spPr>
          <a:xfrm>
            <a:off x="6409246" y="3832482"/>
            <a:ext cx="2577408" cy="2574965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329CAF-2F3C-483D-AF41-01278931DB4B}"/>
              </a:ext>
            </a:extLst>
          </p:cNvPr>
          <p:cNvSpPr/>
          <p:nvPr/>
        </p:nvSpPr>
        <p:spPr>
          <a:xfrm>
            <a:off x="4361717" y="1169928"/>
            <a:ext cx="2577408" cy="2574965"/>
          </a:xfrm>
          <a:prstGeom prst="ellipse">
            <a:avLst/>
          </a:prstGeom>
          <a:noFill/>
          <a:ln w="1016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D7EEA3-BA29-4574-B3FE-0733EFB92D60}"/>
              </a:ext>
            </a:extLst>
          </p:cNvPr>
          <p:cNvSpPr/>
          <p:nvPr/>
        </p:nvSpPr>
        <p:spPr>
          <a:xfrm>
            <a:off x="663774" y="1145585"/>
            <a:ext cx="2577408" cy="2574965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50AEEB-682B-4BED-A67A-87B04FF5FADE}"/>
              </a:ext>
            </a:extLst>
          </p:cNvPr>
          <p:cNvSpPr/>
          <p:nvPr/>
        </p:nvSpPr>
        <p:spPr>
          <a:xfrm>
            <a:off x="2455275" y="3832483"/>
            <a:ext cx="2577408" cy="2574965"/>
          </a:xfrm>
          <a:prstGeom prst="ellipse">
            <a:avLst/>
          </a:prstGeom>
          <a:noFill/>
          <a:ln w="1016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5653E584-E8FA-A053-96E6-E88971D4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" y="6036048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21" grpId="0"/>
      <p:bldP spid="25" grpId="0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33">
            <a:extLst>
              <a:ext uri="{FF2B5EF4-FFF2-40B4-BE49-F238E27FC236}">
                <a16:creationId xmlns:a16="http://schemas.microsoft.com/office/drawing/2014/main" id="{E9ABB5EF-C635-4FB4-862D-055D38750246}"/>
              </a:ext>
            </a:extLst>
          </p:cNvPr>
          <p:cNvSpPr txBox="1"/>
          <p:nvPr/>
        </p:nvSpPr>
        <p:spPr>
          <a:xfrm>
            <a:off x="1736095" y="1342023"/>
            <a:ext cx="800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240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מודל המשלב </a:t>
            </a:r>
            <a:r>
              <a:rPr lang="he-IL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תיכנון,  בקרה וליווי, </a:t>
            </a:r>
            <a:b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בצבירת העושר המשפחתי וניהולו לאורך זמן</a:t>
            </a:r>
            <a:endParaRPr lang="he-IL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7C49B12A-7820-4595-83D4-FBC849F02FF1}"/>
              </a:ext>
            </a:extLst>
          </p:cNvPr>
          <p:cNvSpPr txBox="1"/>
          <p:nvPr/>
        </p:nvSpPr>
        <p:spPr>
          <a:xfrm>
            <a:off x="1323252" y="420617"/>
            <a:ext cx="80831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להגשמת שאיפות פיננסיות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693E2B79-1859-42B5-A741-7C1D3B7D9BC5}"/>
              </a:ext>
            </a:extLst>
          </p:cNvPr>
          <p:cNvSpPr txBox="1"/>
          <p:nvPr/>
        </p:nvSpPr>
        <p:spPr>
          <a:xfrm>
            <a:off x="6315075" y="3029334"/>
            <a:ext cx="5204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endParaRPr lang="he-IL" altLang="ko-KR" sz="2200" b="1" i="1" dirty="0">
              <a:solidFill>
                <a:prstClr val="black">
                  <a:lumMod val="75000"/>
                  <a:lumOff val="2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lvl="0" algn="r" rtl="1"/>
            <a:r>
              <a:rPr lang="he-IL" altLang="ko-K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דודי עמית - </a:t>
            </a:r>
            <a:r>
              <a:rPr lang="en-US" altLang="ko-KR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B.Sc</a:t>
            </a:r>
            <a:r>
              <a:rPr lang="en-US" altLang="ko-K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altLang="ko-K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מהנדס תעשייה וניהול,          מתכנן פיננסי מוסמך       , ומתכנן פרישה מוסמך.</a:t>
            </a:r>
          </a:p>
          <a:p>
            <a:pPr algn="r" rtl="1"/>
            <a:endParaRPr lang="he-IL" altLang="ko-KR" sz="2200" b="1" i="1" dirty="0">
              <a:solidFill>
                <a:prstClr val="black">
                  <a:lumMod val="75000"/>
                  <a:lumOff val="25000"/>
                </a:prst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altLang="ko-KR" sz="22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altLang="ko-KR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altLang="ko-KR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altLang="ko-KR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7DF7518-3B5E-47EB-99D4-260FE48A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21" y="3792588"/>
            <a:ext cx="291349" cy="256746"/>
          </a:xfrm>
          <a:prstGeom prst="rect">
            <a:avLst/>
          </a:prstGeom>
        </p:spPr>
      </p:pic>
      <p:sp>
        <p:nvSpPr>
          <p:cNvPr id="43" name="TextBox 33">
            <a:extLst>
              <a:ext uri="{FF2B5EF4-FFF2-40B4-BE49-F238E27FC236}">
                <a16:creationId xmlns:a16="http://schemas.microsoft.com/office/drawing/2014/main" id="{ABE6B343-5A23-4F78-AE17-85A3878E8D6A}"/>
              </a:ext>
            </a:extLst>
          </p:cNvPr>
          <p:cNvSpPr txBox="1"/>
          <p:nvPr/>
        </p:nvSpPr>
        <p:spPr>
          <a:xfrm>
            <a:off x="2966566" y="2585166"/>
            <a:ext cx="617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    פיתוח ויישום הפתרונות של                        מנוהלים על ידי: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87ACAD-54A9-45A8-B1C0-F294C7B04332}"/>
              </a:ext>
            </a:extLst>
          </p:cNvPr>
          <p:cNvSpPr txBox="1"/>
          <p:nvPr/>
        </p:nvSpPr>
        <p:spPr>
          <a:xfrm>
            <a:off x="63311" y="3368073"/>
            <a:ext cx="55603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altLang="ko-KR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אברהם ברנס - </a:t>
            </a:r>
            <a:r>
              <a:rPr lang="he-IL" altLang="ko-K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רואה חשבון, כיהן בוועדות השקעות בקופות גמל אקסלנס והראל ומנהל כספים בחברות אחזקה.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C8472F7-E6EB-4978-8F87-08102AD8B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08" y="2675192"/>
            <a:ext cx="1024217" cy="231668"/>
          </a:xfrm>
          <a:prstGeom prst="rect">
            <a:avLst/>
          </a:prstGeom>
        </p:spPr>
      </p:pic>
      <p:pic>
        <p:nvPicPr>
          <p:cNvPr id="13" name="Picture 70">
            <a:extLst>
              <a:ext uri="{FF2B5EF4-FFF2-40B4-BE49-F238E27FC236}">
                <a16:creationId xmlns:a16="http://schemas.microsoft.com/office/drawing/2014/main" id="{4B063EDD-A9AA-8AA9-3D23-0203EFC6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47" y="4658012"/>
            <a:ext cx="1362774" cy="16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EAF994F-7398-834C-62D7-1A2C559CC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22" y="4658012"/>
            <a:ext cx="1357746" cy="160504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C1517A4-DE25-6D61-8E2D-9096A2F66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6838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6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שלבי המודל בתכנון הפיננסי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DA35CC5C-B255-4EC2-A59C-49E884D4BD44}"/>
              </a:ext>
            </a:extLst>
          </p:cNvPr>
          <p:cNvGrpSpPr/>
          <p:nvPr/>
        </p:nvGrpSpPr>
        <p:grpSpPr>
          <a:xfrm>
            <a:off x="256487" y="2306737"/>
            <a:ext cx="11679025" cy="863550"/>
            <a:chOff x="985813" y="2339124"/>
            <a:chExt cx="10252811" cy="863550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0DCE19CD-97E3-4AA7-8A87-1FD663F725FF}"/>
                </a:ext>
              </a:extLst>
            </p:cNvPr>
            <p:cNvSpPr/>
            <p:nvPr/>
          </p:nvSpPr>
          <p:spPr>
            <a:xfrm>
              <a:off x="985813" y="2339124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C332F985-DCE8-463D-B25D-CFDB397992E9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B53D9FBB-4F13-4DA0-9406-D18798381BD0}"/>
                </a:ext>
              </a:extLst>
            </p:cNvPr>
            <p:cNvSpPr/>
            <p:nvPr/>
          </p:nvSpPr>
          <p:spPr>
            <a:xfrm rot="5400000">
              <a:off x="6914033" y="-1121918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3D683466-0BDE-4D9E-B909-F0AC5FB751C3}"/>
              </a:ext>
            </a:extLst>
          </p:cNvPr>
          <p:cNvSpPr/>
          <p:nvPr/>
        </p:nvSpPr>
        <p:spPr>
          <a:xfrm rot="16200000" flipH="1">
            <a:off x="3518671" y="2896105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B078EE72-14A9-41ED-88F6-051C933A546B}"/>
              </a:ext>
            </a:extLst>
          </p:cNvPr>
          <p:cNvSpPr/>
          <p:nvPr/>
        </p:nvSpPr>
        <p:spPr>
          <a:xfrm rot="16200000" flipH="1">
            <a:off x="5956364" y="2874698"/>
            <a:ext cx="451573" cy="812390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5D08BF0F-3DB5-4168-9052-3EC1B5D7F48B}"/>
              </a:ext>
            </a:extLst>
          </p:cNvPr>
          <p:cNvSpPr/>
          <p:nvPr/>
        </p:nvSpPr>
        <p:spPr>
          <a:xfrm rot="16200000" flipH="1">
            <a:off x="8191767" y="2896105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9C94A715-6DEC-42DB-9D21-E9C5772FC7EA}"/>
              </a:ext>
            </a:extLst>
          </p:cNvPr>
          <p:cNvSpPr/>
          <p:nvPr/>
        </p:nvSpPr>
        <p:spPr>
          <a:xfrm rot="16200000" flipH="1">
            <a:off x="10380276" y="2947796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3924B4E-2279-4210-BE8E-EDD57A35E8C1}"/>
              </a:ext>
            </a:extLst>
          </p:cNvPr>
          <p:cNvSpPr/>
          <p:nvPr/>
        </p:nvSpPr>
        <p:spPr>
          <a:xfrm rot="16200000">
            <a:off x="3018613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40D996F-050E-4BD3-A61A-63C06FD32798}"/>
              </a:ext>
            </a:extLst>
          </p:cNvPr>
          <p:cNvSpPr/>
          <p:nvPr/>
        </p:nvSpPr>
        <p:spPr>
          <a:xfrm rot="16200000">
            <a:off x="7624935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ACC386A-784C-45A9-898A-6484420CB1EB}"/>
              </a:ext>
            </a:extLst>
          </p:cNvPr>
          <p:cNvSpPr/>
          <p:nvPr/>
        </p:nvSpPr>
        <p:spPr>
          <a:xfrm rot="16200000">
            <a:off x="5376060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6D22BD8-C9E2-420C-AB02-477DCF298529}"/>
              </a:ext>
            </a:extLst>
          </p:cNvPr>
          <p:cNvSpPr/>
          <p:nvPr/>
        </p:nvSpPr>
        <p:spPr>
          <a:xfrm rot="16200000">
            <a:off x="9832500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1EF452-6ECE-4133-B3E2-96564A035C21}"/>
              </a:ext>
            </a:extLst>
          </p:cNvPr>
          <p:cNvGrpSpPr/>
          <p:nvPr/>
        </p:nvGrpSpPr>
        <p:grpSpPr>
          <a:xfrm rot="16200000">
            <a:off x="9496166" y="3923079"/>
            <a:ext cx="2117567" cy="1835937"/>
            <a:chOff x="4835817" y="1965690"/>
            <a:chExt cx="3600002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98362A20-5480-4905-BF47-A71EAEC3F8B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8D43341C-6E64-489D-8DC7-97CD009AD321}"/>
                </a:ext>
              </a:extLst>
            </p:cNvPr>
            <p:cNvSpPr/>
            <p:nvPr/>
          </p:nvSpPr>
          <p:spPr>
            <a:xfrm rot="5400000" flipH="1">
              <a:off x="7197571" y="1909775"/>
              <a:ext cx="1182333" cy="1294163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DAD05FE-6343-4ACC-BF50-C7A6D7757D13}"/>
              </a:ext>
            </a:extLst>
          </p:cNvPr>
          <p:cNvSpPr txBox="1"/>
          <p:nvPr/>
        </p:nvSpPr>
        <p:spPr>
          <a:xfrm flipH="1">
            <a:off x="10064837" y="1767324"/>
            <a:ext cx="669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5</a:t>
            </a:r>
            <a:endParaRPr lang="ko-KR" altLang="en-US" sz="7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9FB0F2-7E48-457D-9B39-6FF1BE391156}"/>
              </a:ext>
            </a:extLst>
          </p:cNvPr>
          <p:cNvSpPr txBox="1"/>
          <p:nvPr/>
        </p:nvSpPr>
        <p:spPr>
          <a:xfrm>
            <a:off x="9636982" y="4590887"/>
            <a:ext cx="183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בקרה וליווי תקופתי להגשמת יעדי התזרים וטיוב ההשקעות.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20538D-4300-40D2-BCA1-2BCF9EB1040D}"/>
              </a:ext>
            </a:extLst>
          </p:cNvPr>
          <p:cNvGrpSpPr/>
          <p:nvPr/>
        </p:nvGrpSpPr>
        <p:grpSpPr>
          <a:xfrm rot="16200000">
            <a:off x="7077326" y="3960696"/>
            <a:ext cx="2117566" cy="1752301"/>
            <a:chOff x="4835818" y="1965689"/>
            <a:chExt cx="3600001" cy="1182335"/>
          </a:xfrm>
        </p:grpSpPr>
        <p:sp>
          <p:nvSpPr>
            <p:cNvPr id="46" name="Rounded Rectangle 21">
              <a:extLst>
                <a:ext uri="{FF2B5EF4-FFF2-40B4-BE49-F238E27FC236}">
                  <a16:creationId xmlns:a16="http://schemas.microsoft.com/office/drawing/2014/main" id="{5A81311E-DDA6-4DF1-AAB5-8CF42249CDF6}"/>
                </a:ext>
              </a:extLst>
            </p:cNvPr>
            <p:cNvSpPr/>
            <p:nvPr/>
          </p:nvSpPr>
          <p:spPr>
            <a:xfrm rot="5400000" flipH="1">
              <a:off x="5992505" y="809004"/>
              <a:ext cx="1182333" cy="3495708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ounded Rectangle 8">
              <a:extLst>
                <a:ext uri="{FF2B5EF4-FFF2-40B4-BE49-F238E27FC236}">
                  <a16:creationId xmlns:a16="http://schemas.microsoft.com/office/drawing/2014/main" id="{9E8A13A3-C468-48F6-8B1D-74A4CB94309E}"/>
                </a:ext>
              </a:extLst>
            </p:cNvPr>
            <p:cNvSpPr/>
            <p:nvPr/>
          </p:nvSpPr>
          <p:spPr>
            <a:xfrm rot="5400000" flipH="1">
              <a:off x="7246534" y="1958738"/>
              <a:ext cx="1182333" cy="1196236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BAC113-33FF-4B4B-9145-A3E4AA353B9E}"/>
              </a:ext>
            </a:extLst>
          </p:cNvPr>
          <p:cNvGrpSpPr/>
          <p:nvPr/>
        </p:nvGrpSpPr>
        <p:grpSpPr>
          <a:xfrm rot="16200000">
            <a:off x="4772014" y="3954454"/>
            <a:ext cx="2117567" cy="1711842"/>
            <a:chOff x="4835817" y="1965690"/>
            <a:chExt cx="3600002" cy="1182334"/>
          </a:xfrm>
        </p:grpSpPr>
        <p:sp>
          <p:nvSpPr>
            <p:cNvPr id="49" name="Rounded Rectangle 21">
              <a:extLst>
                <a:ext uri="{FF2B5EF4-FFF2-40B4-BE49-F238E27FC236}">
                  <a16:creationId xmlns:a16="http://schemas.microsoft.com/office/drawing/2014/main" id="{219EC167-1B55-4EBB-B057-68BA5F8941B7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ounded Rectangle 8">
              <a:extLst>
                <a:ext uri="{FF2B5EF4-FFF2-40B4-BE49-F238E27FC236}">
                  <a16:creationId xmlns:a16="http://schemas.microsoft.com/office/drawing/2014/main" id="{42F4784F-A58A-4F99-9FF9-082FFD537571}"/>
                </a:ext>
              </a:extLst>
            </p:cNvPr>
            <p:cNvSpPr/>
            <p:nvPr/>
          </p:nvSpPr>
          <p:spPr>
            <a:xfrm rot="5400000" flipH="1">
              <a:off x="7232136" y="1944340"/>
              <a:ext cx="1182333" cy="1225033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87424D-512E-478B-AA22-60D05D67DEA1}"/>
              </a:ext>
            </a:extLst>
          </p:cNvPr>
          <p:cNvGrpSpPr/>
          <p:nvPr/>
        </p:nvGrpSpPr>
        <p:grpSpPr>
          <a:xfrm rot="16200000">
            <a:off x="2484741" y="3964902"/>
            <a:ext cx="2117566" cy="1752295"/>
            <a:chOff x="4835817" y="1965689"/>
            <a:chExt cx="3600000" cy="1182335"/>
          </a:xfrm>
        </p:grpSpPr>
        <p:sp>
          <p:nvSpPr>
            <p:cNvPr id="52" name="Rounded Rectangle 21">
              <a:extLst>
                <a:ext uri="{FF2B5EF4-FFF2-40B4-BE49-F238E27FC236}">
                  <a16:creationId xmlns:a16="http://schemas.microsoft.com/office/drawing/2014/main" id="{C99FF3E6-4CE4-49AA-B285-030155E4330E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ounded Rectangle 8">
              <a:extLst>
                <a:ext uri="{FF2B5EF4-FFF2-40B4-BE49-F238E27FC236}">
                  <a16:creationId xmlns:a16="http://schemas.microsoft.com/office/drawing/2014/main" id="{5CC5675E-1935-496A-8591-DF1FB394ED41}"/>
                </a:ext>
              </a:extLst>
            </p:cNvPr>
            <p:cNvSpPr/>
            <p:nvPr/>
          </p:nvSpPr>
          <p:spPr>
            <a:xfrm rot="5400000" flipH="1">
              <a:off x="7232591" y="1944797"/>
              <a:ext cx="1182333" cy="122411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C20E9B-B6CC-4870-901F-E7342ECE9A8F}"/>
              </a:ext>
            </a:extLst>
          </p:cNvPr>
          <p:cNvGrpSpPr/>
          <p:nvPr/>
        </p:nvGrpSpPr>
        <p:grpSpPr>
          <a:xfrm rot="16200000">
            <a:off x="315252" y="3897049"/>
            <a:ext cx="2117565" cy="1879596"/>
            <a:chOff x="4835817" y="1965690"/>
            <a:chExt cx="3599999" cy="1182334"/>
          </a:xfrm>
        </p:grpSpPr>
        <p:sp>
          <p:nvSpPr>
            <p:cNvPr id="55" name="Rounded Rectangle 21">
              <a:extLst>
                <a:ext uri="{FF2B5EF4-FFF2-40B4-BE49-F238E27FC236}">
                  <a16:creationId xmlns:a16="http://schemas.microsoft.com/office/drawing/2014/main" id="{FD770BBC-FCEA-45C1-9427-05C23C11E976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ounded Rectangle 8">
              <a:extLst>
                <a:ext uri="{FF2B5EF4-FFF2-40B4-BE49-F238E27FC236}">
                  <a16:creationId xmlns:a16="http://schemas.microsoft.com/office/drawing/2014/main" id="{F8CE3874-6C72-440F-9C3E-D996210635DA}"/>
                </a:ext>
              </a:extLst>
            </p:cNvPr>
            <p:cNvSpPr/>
            <p:nvPr/>
          </p:nvSpPr>
          <p:spPr>
            <a:xfrm rot="5400000" flipH="1">
              <a:off x="7229017" y="1941224"/>
              <a:ext cx="1182333" cy="1231265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8" name="Hexagon 57">
            <a:extLst>
              <a:ext uri="{FF2B5EF4-FFF2-40B4-BE49-F238E27FC236}">
                <a16:creationId xmlns:a16="http://schemas.microsoft.com/office/drawing/2014/main" id="{801F9B07-7CE6-4C0A-9FDB-9CE03A9DE7CF}"/>
              </a:ext>
            </a:extLst>
          </p:cNvPr>
          <p:cNvSpPr/>
          <p:nvPr/>
        </p:nvSpPr>
        <p:spPr>
          <a:xfrm rot="16200000">
            <a:off x="808806" y="1827340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54A4DC-24A0-4108-B21A-213C26583668}"/>
              </a:ext>
            </a:extLst>
          </p:cNvPr>
          <p:cNvSpPr txBox="1"/>
          <p:nvPr/>
        </p:nvSpPr>
        <p:spPr>
          <a:xfrm flipH="1">
            <a:off x="7865493" y="1794530"/>
            <a:ext cx="669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4</a:t>
            </a:r>
            <a:endParaRPr lang="ko-KR" altLang="en-US" sz="7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1E1120-22A0-48F3-8905-ACDFF2C5EF3D}"/>
              </a:ext>
            </a:extLst>
          </p:cNvPr>
          <p:cNvSpPr txBox="1"/>
          <p:nvPr/>
        </p:nvSpPr>
        <p:spPr>
          <a:xfrm flipH="1">
            <a:off x="5658735" y="1778239"/>
            <a:ext cx="669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3</a:t>
            </a:r>
            <a:endParaRPr lang="ko-KR" altLang="en-US" sz="7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977075-DB2E-479F-8CE8-1013B19D3A4A}"/>
              </a:ext>
            </a:extLst>
          </p:cNvPr>
          <p:cNvSpPr txBox="1"/>
          <p:nvPr/>
        </p:nvSpPr>
        <p:spPr>
          <a:xfrm flipH="1">
            <a:off x="3248708" y="1774377"/>
            <a:ext cx="669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</a:t>
            </a:r>
            <a:endParaRPr lang="ko-KR" altLang="en-US" sz="7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3CE4114-4057-47EF-82B5-E11A553CE3AC}"/>
              </a:ext>
            </a:extLst>
          </p:cNvPr>
          <p:cNvSpPr txBox="1"/>
          <p:nvPr/>
        </p:nvSpPr>
        <p:spPr>
          <a:xfrm flipH="1">
            <a:off x="1071947" y="1783100"/>
            <a:ext cx="669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1</a:t>
            </a:r>
            <a:endParaRPr lang="ko-KR" altLang="en-US" sz="7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36AA2AB-D891-4513-8E16-49CFEF30090A}"/>
              </a:ext>
            </a:extLst>
          </p:cNvPr>
          <p:cNvSpPr txBox="1"/>
          <p:nvPr/>
        </p:nvSpPr>
        <p:spPr>
          <a:xfrm>
            <a:off x="9856821" y="3812939"/>
            <a:ext cx="14827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בקרה יעוץ וליווי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3F2C82-8CC8-4E5A-B5A1-A2458247B95F}"/>
              </a:ext>
            </a:extLst>
          </p:cNvPr>
          <p:cNvSpPr txBox="1"/>
          <p:nvPr/>
        </p:nvSpPr>
        <p:spPr>
          <a:xfrm>
            <a:off x="7203110" y="3848690"/>
            <a:ext cx="18000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מודל תזרים מזומנים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791A13-8BE5-46A3-BD95-1001181AEF01}"/>
              </a:ext>
            </a:extLst>
          </p:cNvPr>
          <p:cNvSpPr txBox="1"/>
          <p:nvPr/>
        </p:nvSpPr>
        <p:spPr>
          <a:xfrm>
            <a:off x="5019441" y="3829852"/>
            <a:ext cx="1614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ניתוח ותכנון</a:t>
            </a:r>
            <a:br>
              <a:rPr lang="en-US" b="1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הקצאת הנכסים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553EAE-BCCD-4F83-BABD-328608221E1A}"/>
              </a:ext>
            </a:extLst>
          </p:cNvPr>
          <p:cNvSpPr txBox="1"/>
          <p:nvPr/>
        </p:nvSpPr>
        <p:spPr>
          <a:xfrm>
            <a:off x="2561581" y="3865231"/>
            <a:ext cx="1840054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700" b="1" dirty="0">
                <a:latin typeface="Assistant" panose="00000500000000000000" pitchFamily="2" charset="-79"/>
                <a:cs typeface="Assistant" panose="00000500000000000000" pitchFamily="2" charset="-79"/>
              </a:rPr>
              <a:t>איסוף ופילוח נתוני העושר המשפחתי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DE3F4F-AAC3-4D37-9A76-0F6DBB35DFF2}"/>
              </a:ext>
            </a:extLst>
          </p:cNvPr>
          <p:cNvSpPr txBox="1"/>
          <p:nvPr/>
        </p:nvSpPr>
        <p:spPr>
          <a:xfrm>
            <a:off x="7207664" y="4590888"/>
            <a:ext cx="1795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תחזית תזרים צפוי המותאם לשאיפות והיכולות ככלי לבקרה שוטפת וטיוב.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57997F-CB5E-4EBC-B234-DBA7B0B4847F}"/>
              </a:ext>
            </a:extLst>
          </p:cNvPr>
          <p:cNvSpPr txBox="1"/>
          <p:nvPr/>
        </p:nvSpPr>
        <p:spPr>
          <a:xfrm>
            <a:off x="4707974" y="4590888"/>
            <a:ext cx="1983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זיהוי חוזקות וחולשות (סיכון, תשואות ומס) הגשת המלצות לטיוב ההשקעות בהתאם  לסיכון ולשאיפות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BD69B66-0CB3-4AE2-A690-A1C9CC394215}"/>
              </a:ext>
            </a:extLst>
          </p:cNvPr>
          <p:cNvSpPr txBox="1"/>
          <p:nvPr/>
        </p:nvSpPr>
        <p:spPr>
          <a:xfrm>
            <a:off x="2613876" y="4671178"/>
            <a:ext cx="1805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ריכוז וניתוח מידע על הכנסות, הנכסים הפיננסים, מוצרי הסיכון והנדל"ן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7" name="TextBox 78">
            <a:extLst>
              <a:ext uri="{FF2B5EF4-FFF2-40B4-BE49-F238E27FC236}">
                <a16:creationId xmlns:a16="http://schemas.microsoft.com/office/drawing/2014/main" id="{9E6CCF53-B93D-40D9-A5CC-65C90CCBD334}"/>
              </a:ext>
            </a:extLst>
          </p:cNvPr>
          <p:cNvSpPr txBox="1"/>
          <p:nvPr/>
        </p:nvSpPr>
        <p:spPr>
          <a:xfrm>
            <a:off x="565263" y="3865231"/>
            <a:ext cx="14827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זיהוי צרכים ושאיפות</a:t>
            </a:r>
          </a:p>
        </p:txBody>
      </p:sp>
      <p:sp>
        <p:nvSpPr>
          <p:cNvPr id="59" name="TextBox 88">
            <a:extLst>
              <a:ext uri="{FF2B5EF4-FFF2-40B4-BE49-F238E27FC236}">
                <a16:creationId xmlns:a16="http://schemas.microsoft.com/office/drawing/2014/main" id="{1513AFB9-2EED-417C-A345-AF1237DF060B}"/>
              </a:ext>
            </a:extLst>
          </p:cNvPr>
          <p:cNvSpPr txBox="1"/>
          <p:nvPr/>
        </p:nvSpPr>
        <p:spPr>
          <a:xfrm>
            <a:off x="262393" y="4633536"/>
            <a:ext cx="2039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איפיון אישיות הלקוח, זיהוי צמתים מרכזיים, מיפוי מטרות והגדרת  שאיפות להתפתחות פיננסית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0" name="Bent Arrow 3">
            <a:extLst>
              <a:ext uri="{FF2B5EF4-FFF2-40B4-BE49-F238E27FC236}">
                <a16:creationId xmlns:a16="http://schemas.microsoft.com/office/drawing/2014/main" id="{7B59995F-064A-45A8-B9FE-30E138FEFAA6}"/>
              </a:ext>
            </a:extLst>
          </p:cNvPr>
          <p:cNvSpPr/>
          <p:nvPr/>
        </p:nvSpPr>
        <p:spPr>
          <a:xfrm rot="16200000" flipH="1">
            <a:off x="716101" y="3032180"/>
            <a:ext cx="451972" cy="497824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585480-2B86-4FCE-8CC4-E2C3A308B03E}"/>
              </a:ext>
            </a:extLst>
          </p:cNvPr>
          <p:cNvSpPr/>
          <p:nvPr/>
        </p:nvSpPr>
        <p:spPr>
          <a:xfrm>
            <a:off x="939634" y="3051863"/>
            <a:ext cx="1189842" cy="1139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" name="תמונה 60">
            <a:extLst>
              <a:ext uri="{FF2B5EF4-FFF2-40B4-BE49-F238E27FC236}">
                <a16:creationId xmlns:a16="http://schemas.microsoft.com/office/drawing/2014/main" id="{D62091FB-8A7D-4372-690A-C83151D69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" y="6036048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/>
      <p:bldP spid="34" grpId="0"/>
      <p:bldP spid="58" grpId="0" animBg="1"/>
      <p:bldP spid="66" grpId="0"/>
      <p:bldP spid="68" grpId="0"/>
      <p:bldP spid="70" grpId="0"/>
      <p:bldP spid="72" grpId="0"/>
      <p:bldP spid="73" grpId="0"/>
      <p:bldP spid="75" grpId="0"/>
      <p:bldP spid="77" grpId="0"/>
      <p:bldP spid="79" grpId="0"/>
      <p:bldP spid="83" grpId="0"/>
      <p:bldP spid="87" grpId="0"/>
      <p:bldP spid="89" grpId="0"/>
      <p:bldP spid="57" grpId="0"/>
      <p:bldP spid="59" grpId="0"/>
      <p:bldP spid="6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171216" y="2086693"/>
            <a:ext cx="592583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e-IL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זיהוי צרכים ושאיפות</a:t>
            </a:r>
          </a:p>
          <a:p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" name="Picture 5" descr="A picture containing cup, plant, coffee, dark&#10;&#10;Description automatically generated">
            <a:extLst>
              <a:ext uri="{FF2B5EF4-FFF2-40B4-BE49-F238E27FC236}">
                <a16:creationId xmlns:a16="http://schemas.microsoft.com/office/drawing/2014/main" id="{82B754BE-3AD2-4AEF-860A-2B7D1B7AB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1713145"/>
            <a:ext cx="4059736" cy="343171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7ED3938-7009-BCEC-B2F5-85EAF1189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911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133" y="768338"/>
            <a:ext cx="11573197" cy="724247"/>
          </a:xfrm>
        </p:spPr>
        <p:txBody>
          <a:bodyPr/>
          <a:lstStyle/>
          <a:p>
            <a:r>
              <a:rPr lang="he-IL" sz="4400" b="1" dirty="0">
                <a:latin typeface="Assistant" panose="00000500000000000000" pitchFamily="2" charset="-79"/>
                <a:cs typeface="Assistant" panose="00000500000000000000" pitchFamily="2" charset="-79"/>
              </a:rPr>
              <a:t>בונים ציר זמן של צרכים ושאיפות</a:t>
            </a:r>
            <a:endParaRPr lang="en-US" sz="44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7F4180-03E3-479F-8262-15FAE32BA580}"/>
              </a:ext>
            </a:extLst>
          </p:cNvPr>
          <p:cNvGrpSpPr/>
          <p:nvPr/>
        </p:nvGrpSpPr>
        <p:grpSpPr>
          <a:xfrm rot="5400000">
            <a:off x="5021866" y="-1178701"/>
            <a:ext cx="351774" cy="10450326"/>
            <a:chOff x="5706126" y="1518062"/>
            <a:chExt cx="288032" cy="5064514"/>
          </a:xfrm>
          <a:solidFill>
            <a:schemeClr val="accent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64198A-D8EA-4D7E-AC03-DF6907EFE482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B13FDC47-53F2-4C00-A67C-741F145A4847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149CB5-D7F9-4823-880D-99582C29F94D}"/>
              </a:ext>
            </a:extLst>
          </p:cNvPr>
          <p:cNvGrpSpPr/>
          <p:nvPr/>
        </p:nvGrpSpPr>
        <p:grpSpPr>
          <a:xfrm>
            <a:off x="7544864" y="2429176"/>
            <a:ext cx="2645333" cy="830565"/>
            <a:chOff x="5210294" y="1052736"/>
            <a:chExt cx="2673580" cy="8305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08978-642B-4A2F-916B-68E288F4250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E53FF-463B-48A0-93D8-7E60973E8620}"/>
                </a:ext>
              </a:extLst>
            </p:cNvPr>
            <p:cNvSpPr txBox="1"/>
            <p:nvPr/>
          </p:nvSpPr>
          <p:spPr>
            <a:xfrm>
              <a:off x="5615961" y="1606302"/>
              <a:ext cx="22679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עזרה בקניית דירה לילדים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8FFB05-E00A-40C7-BFF7-C8DA166DA66A}"/>
              </a:ext>
            </a:extLst>
          </p:cNvPr>
          <p:cNvGrpSpPr/>
          <p:nvPr/>
        </p:nvGrpSpPr>
        <p:grpSpPr>
          <a:xfrm>
            <a:off x="5261870" y="2402011"/>
            <a:ext cx="2030813" cy="879254"/>
            <a:chOff x="5210294" y="1052736"/>
            <a:chExt cx="2332433" cy="8792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E0671-1385-4EE2-99F0-2AB4D9DB9E6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57749F-8182-4814-B2E5-C938DBE17CB6}"/>
                </a:ext>
              </a:extLst>
            </p:cNvPr>
            <p:cNvSpPr txBox="1"/>
            <p:nvPr/>
          </p:nvSpPr>
          <p:spPr>
            <a:xfrm>
              <a:off x="5451542" y="1654991"/>
              <a:ext cx="209118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עזרה בחתונה לבת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703DEC-6F23-4DA6-B23A-92D99A49F46D}"/>
              </a:ext>
            </a:extLst>
          </p:cNvPr>
          <p:cNvGrpSpPr/>
          <p:nvPr/>
        </p:nvGrpSpPr>
        <p:grpSpPr>
          <a:xfrm>
            <a:off x="2308704" y="2975249"/>
            <a:ext cx="1891962" cy="276999"/>
            <a:chOff x="4787368" y="1036264"/>
            <a:chExt cx="2172960" cy="2769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39534-E546-483D-9E5D-E28FD77541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51A924-A00E-48F4-93AF-4C0E2A5896F1}"/>
                </a:ext>
              </a:extLst>
            </p:cNvPr>
            <p:cNvSpPr txBox="1"/>
            <p:nvPr/>
          </p:nvSpPr>
          <p:spPr>
            <a:xfrm>
              <a:off x="4787368" y="1036264"/>
              <a:ext cx="174208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he-IL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תואר ראשון לבן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FA52D2F-6DC2-4239-B184-D0DEABE8FDF3}"/>
              </a:ext>
            </a:extLst>
          </p:cNvPr>
          <p:cNvSpPr txBox="1"/>
          <p:nvPr/>
        </p:nvSpPr>
        <p:spPr>
          <a:xfrm>
            <a:off x="7340945" y="5027382"/>
            <a:ext cx="15168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פרישה לגמלאות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45954D-4955-41AB-8340-C7BEE9A1E2C3}"/>
              </a:ext>
            </a:extLst>
          </p:cNvPr>
          <p:cNvSpPr txBox="1"/>
          <p:nvPr/>
        </p:nvSpPr>
        <p:spPr>
          <a:xfrm>
            <a:off x="3930911" y="5001047"/>
            <a:ext cx="17627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שיט חלומי לנורבגיה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10D8C3-24B1-46FA-BD5B-41E85123365A}"/>
              </a:ext>
            </a:extLst>
          </p:cNvPr>
          <p:cNvSpPr txBox="1"/>
          <p:nvPr/>
        </p:nvSpPr>
        <p:spPr>
          <a:xfrm>
            <a:off x="960381" y="5006616"/>
            <a:ext cx="15168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שיפוץ הבית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8" name="직사각형 113">
            <a:extLst>
              <a:ext uri="{FF2B5EF4-FFF2-40B4-BE49-F238E27FC236}">
                <a16:creationId xmlns:a16="http://schemas.microsoft.com/office/drawing/2014/main" id="{9F0663E9-E254-4FE3-BA66-B52B1779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3293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2025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BA5152-862A-48A0-AA55-C8CBEB7C5D1C}"/>
              </a:ext>
            </a:extLst>
          </p:cNvPr>
          <p:cNvSpPr txBox="1"/>
          <p:nvPr/>
        </p:nvSpPr>
        <p:spPr>
          <a:xfrm>
            <a:off x="7292683" y="451447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2040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D0F064-01F9-4C40-B7D8-FD2504597019}"/>
              </a:ext>
            </a:extLst>
          </p:cNvPr>
          <p:cNvSpPr txBox="1"/>
          <p:nvPr/>
        </p:nvSpPr>
        <p:spPr>
          <a:xfrm>
            <a:off x="3930911" y="4497389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2030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2ED813-3A07-485A-B3CE-754F56FB1FD4}"/>
              </a:ext>
            </a:extLst>
          </p:cNvPr>
          <p:cNvSpPr txBox="1"/>
          <p:nvPr/>
        </p:nvSpPr>
        <p:spPr>
          <a:xfrm>
            <a:off x="5488920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2035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B6AC49-2A89-4314-AB62-1ACAC6985A62}"/>
              </a:ext>
            </a:extLst>
          </p:cNvPr>
          <p:cNvSpPr txBox="1"/>
          <p:nvPr/>
        </p:nvSpPr>
        <p:spPr>
          <a:xfrm>
            <a:off x="8484559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2045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28F89-D2A4-4CB6-AE01-7AD39469E045}"/>
              </a:ext>
            </a:extLst>
          </p:cNvPr>
          <p:cNvSpPr txBox="1"/>
          <p:nvPr/>
        </p:nvSpPr>
        <p:spPr>
          <a:xfrm>
            <a:off x="739774" y="451447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DE6C23-6206-4603-A07D-B0D6C24FD2BD}"/>
              </a:ext>
            </a:extLst>
          </p:cNvPr>
          <p:cNvSpPr txBox="1"/>
          <p:nvPr/>
        </p:nvSpPr>
        <p:spPr>
          <a:xfrm>
            <a:off x="9932163" y="4369451"/>
            <a:ext cx="21429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ניהול העושר משפחתי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5" name="Round Same Side Corner Rectangle 8">
            <a:extLst>
              <a:ext uri="{FF2B5EF4-FFF2-40B4-BE49-F238E27FC236}">
                <a16:creationId xmlns:a16="http://schemas.microsoft.com/office/drawing/2014/main" id="{DAC1FEEA-0D10-4151-8305-79F003644C5C}"/>
              </a:ext>
            </a:extLst>
          </p:cNvPr>
          <p:cNvSpPr/>
          <p:nvPr/>
        </p:nvSpPr>
        <p:spPr>
          <a:xfrm>
            <a:off x="10510877" y="3287817"/>
            <a:ext cx="791820" cy="81246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id="{F57E21DF-E716-4E48-904E-AF5D20DC907E}"/>
              </a:ext>
            </a:extLst>
          </p:cNvPr>
          <p:cNvSpPr/>
          <p:nvPr/>
        </p:nvSpPr>
        <p:spPr>
          <a:xfrm>
            <a:off x="11412051" y="342290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63A9F66A-9F28-4E39-AE3D-332418A4ABBD}"/>
              </a:ext>
            </a:extLst>
          </p:cNvPr>
          <p:cNvSpPr/>
          <p:nvPr/>
        </p:nvSpPr>
        <p:spPr>
          <a:xfrm>
            <a:off x="10881452" y="3329453"/>
            <a:ext cx="791820" cy="81246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id="{25946C15-60E3-4125-9FA9-017E59FB70FC}"/>
              </a:ext>
            </a:extLst>
          </p:cNvPr>
          <p:cNvSpPr/>
          <p:nvPr/>
        </p:nvSpPr>
        <p:spPr>
          <a:xfrm>
            <a:off x="10213871" y="340072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6C737F-AF26-4AFC-850B-433CC1C284BA}"/>
              </a:ext>
            </a:extLst>
          </p:cNvPr>
          <p:cNvSpPr/>
          <p:nvPr/>
        </p:nvSpPr>
        <p:spPr>
          <a:xfrm>
            <a:off x="1" y="3761870"/>
            <a:ext cx="3067107" cy="13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A0427BCD-EF3E-4158-B8AF-8594ADB6A5A0}"/>
              </a:ext>
            </a:extLst>
          </p:cNvPr>
          <p:cNvSpPr/>
          <p:nvPr/>
        </p:nvSpPr>
        <p:spPr>
          <a:xfrm rot="16200000" flipV="1">
            <a:off x="3078185" y="3291861"/>
            <a:ext cx="564334" cy="639517"/>
          </a:xfrm>
          <a:prstGeom prst="bentArrow">
            <a:avLst>
              <a:gd name="adj1" fmla="val 23065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E5803F-274D-4E79-8EB1-EDA60B56E5AD}"/>
              </a:ext>
            </a:extLst>
          </p:cNvPr>
          <p:cNvSpPr/>
          <p:nvPr/>
        </p:nvSpPr>
        <p:spPr>
          <a:xfrm>
            <a:off x="3396726" y="3753797"/>
            <a:ext cx="3026625" cy="142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Arrow: Bent 46">
            <a:extLst>
              <a:ext uri="{FF2B5EF4-FFF2-40B4-BE49-F238E27FC236}">
                <a16:creationId xmlns:a16="http://schemas.microsoft.com/office/drawing/2014/main" id="{1D1EA1AC-1102-4695-B96A-B906F28014A3}"/>
              </a:ext>
            </a:extLst>
          </p:cNvPr>
          <p:cNvSpPr/>
          <p:nvPr/>
        </p:nvSpPr>
        <p:spPr>
          <a:xfrm rot="16200000" flipV="1">
            <a:off x="6453441" y="3241414"/>
            <a:ext cx="622282" cy="682463"/>
          </a:xfrm>
          <a:prstGeom prst="bentArrow">
            <a:avLst>
              <a:gd name="adj1" fmla="val 23065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044CE2C-A5B5-4711-AB21-C4FDFF1658C4}"/>
              </a:ext>
            </a:extLst>
          </p:cNvPr>
          <p:cNvSpPr/>
          <p:nvPr/>
        </p:nvSpPr>
        <p:spPr>
          <a:xfrm>
            <a:off x="6802411" y="3750590"/>
            <a:ext cx="2181896" cy="142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2" name="Arrow: Bent 51">
            <a:extLst>
              <a:ext uri="{FF2B5EF4-FFF2-40B4-BE49-F238E27FC236}">
                <a16:creationId xmlns:a16="http://schemas.microsoft.com/office/drawing/2014/main" id="{38A09E90-9365-42AB-B0D6-64A5ADDE5835}"/>
              </a:ext>
            </a:extLst>
          </p:cNvPr>
          <p:cNvSpPr/>
          <p:nvPr/>
        </p:nvSpPr>
        <p:spPr>
          <a:xfrm rot="16200000" flipV="1">
            <a:off x="8988370" y="3195532"/>
            <a:ext cx="622768" cy="772777"/>
          </a:xfrm>
          <a:prstGeom prst="bentArrow">
            <a:avLst>
              <a:gd name="adj1" fmla="val 23065"/>
              <a:gd name="adj2" fmla="val 25000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8BBB95B3-99C5-472B-BC51-B0954564AB8D}"/>
              </a:ext>
            </a:extLst>
          </p:cNvPr>
          <p:cNvSpPr/>
          <p:nvPr/>
        </p:nvSpPr>
        <p:spPr>
          <a:xfrm rot="5400000" flipH="1">
            <a:off x="792157" y="3436129"/>
            <a:ext cx="143581" cy="1727895"/>
          </a:xfrm>
          <a:custGeom>
            <a:avLst/>
            <a:gdLst/>
            <a:ahLst/>
            <a:cxnLst/>
            <a:rect l="l" t="t" r="r" b="b"/>
            <a:pathLst>
              <a:path w="119272" h="3118991">
                <a:moveTo>
                  <a:pt x="119272" y="0"/>
                </a:moveTo>
                <a:lnTo>
                  <a:pt x="0" y="0"/>
                </a:lnTo>
                <a:lnTo>
                  <a:pt x="0" y="3118991"/>
                </a:lnTo>
                <a:lnTo>
                  <a:pt x="119272" y="31189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Bent Arrow 54">
            <a:extLst>
              <a:ext uri="{FF2B5EF4-FFF2-40B4-BE49-F238E27FC236}">
                <a16:creationId xmlns:a16="http://schemas.microsoft.com/office/drawing/2014/main" id="{54E1DFCE-13FC-4F49-A371-A9EC332B2B58}"/>
              </a:ext>
            </a:extLst>
          </p:cNvPr>
          <p:cNvSpPr/>
          <p:nvPr/>
        </p:nvSpPr>
        <p:spPr>
          <a:xfrm rot="5400000">
            <a:off x="6743856" y="2586730"/>
            <a:ext cx="693283" cy="3994536"/>
          </a:xfrm>
          <a:prstGeom prst="bentArrow">
            <a:avLst>
              <a:gd name="adj1" fmla="val 17792"/>
              <a:gd name="adj2" fmla="val 25000"/>
              <a:gd name="adj3" fmla="val 33165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Bent Arrow 55">
            <a:extLst>
              <a:ext uri="{FF2B5EF4-FFF2-40B4-BE49-F238E27FC236}">
                <a16:creationId xmlns:a16="http://schemas.microsoft.com/office/drawing/2014/main" id="{528EEDDA-91F9-4758-9FAC-82EFC33D5BDA}"/>
              </a:ext>
            </a:extLst>
          </p:cNvPr>
          <p:cNvSpPr/>
          <p:nvPr/>
        </p:nvSpPr>
        <p:spPr>
          <a:xfrm rot="5400000">
            <a:off x="3125223" y="2626611"/>
            <a:ext cx="711916" cy="3933412"/>
          </a:xfrm>
          <a:prstGeom prst="bentArrow">
            <a:avLst>
              <a:gd name="adj1" fmla="val 17792"/>
              <a:gd name="adj2" fmla="val 25000"/>
              <a:gd name="adj3" fmla="val 33165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Bent Arrow 41">
            <a:extLst>
              <a:ext uri="{FF2B5EF4-FFF2-40B4-BE49-F238E27FC236}">
                <a16:creationId xmlns:a16="http://schemas.microsoft.com/office/drawing/2014/main" id="{EEE82CF9-4A58-41E9-A5A4-2685FCE1BF18}"/>
              </a:ext>
            </a:extLst>
          </p:cNvPr>
          <p:cNvSpPr/>
          <p:nvPr/>
        </p:nvSpPr>
        <p:spPr>
          <a:xfrm rot="16200000" flipH="1" flipV="1">
            <a:off x="1275856" y="4229101"/>
            <a:ext cx="656024" cy="672535"/>
          </a:xfrm>
          <a:prstGeom prst="bentArrow">
            <a:avLst>
              <a:gd name="adj1" fmla="val 21036"/>
              <a:gd name="adj2" fmla="val 25000"/>
              <a:gd name="adj3" fmla="val 33165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תמונה 48">
            <a:extLst>
              <a:ext uri="{FF2B5EF4-FFF2-40B4-BE49-F238E27FC236}">
                <a16:creationId xmlns:a16="http://schemas.microsoft.com/office/drawing/2014/main" id="{88141D64-19C4-8565-8EA6-3BC1D51C0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911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3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25" grpId="0" animBg="1"/>
      <p:bldP spid="26" grpId="0" animBg="1"/>
      <p:bldP spid="44" grpId="0" animBg="1"/>
      <p:bldP spid="45" grpId="0" animBg="1"/>
      <p:bldP spid="11" grpId="0" animBg="1"/>
      <p:bldP spid="29" grpId="0" animBg="1"/>
      <p:bldP spid="46" grpId="0" animBg="1"/>
      <p:bldP spid="47" grpId="0" animBg="1"/>
      <p:bldP spid="51" grpId="0" animBg="1"/>
      <p:bldP spid="52" grpId="0" animBg="1"/>
      <p:bldP spid="12" grpId="0" animBg="1"/>
      <p:bldP spid="13" grpId="0" animBg="1"/>
      <p:bldP spid="1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4171216" y="2086693"/>
            <a:ext cx="592583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e-IL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איסוף נתוני העושר</a:t>
            </a:r>
          </a:p>
          <a:p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Picture 1" descr="A picture containing monitor, clock, television, screen&#10;&#10;Description automatically generated">
            <a:extLst>
              <a:ext uri="{FF2B5EF4-FFF2-40B4-BE49-F238E27FC236}">
                <a16:creationId xmlns:a16="http://schemas.microsoft.com/office/drawing/2014/main" id="{8404D75E-23C2-4FC7-AE15-ED0F41B99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6442375"/>
            <a:ext cx="1401564" cy="413000"/>
          </a:xfrm>
          <a:prstGeom prst="rect">
            <a:avLst/>
          </a:prstGeom>
        </p:spPr>
      </p:pic>
      <p:pic>
        <p:nvPicPr>
          <p:cNvPr id="6" name="Picture 5" descr="A picture containing cup, plant, coffee, dark&#10;&#10;Description automatically generated">
            <a:extLst>
              <a:ext uri="{FF2B5EF4-FFF2-40B4-BE49-F238E27FC236}">
                <a16:creationId xmlns:a16="http://schemas.microsoft.com/office/drawing/2014/main" id="{82B754BE-3AD2-4AEF-860A-2B7D1B7AB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1713145"/>
            <a:ext cx="4059736" cy="34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C2367F-51E0-41C7-AE37-02E51D54E0ED}"/>
              </a:ext>
            </a:extLst>
          </p:cNvPr>
          <p:cNvSpPr/>
          <p:nvPr/>
        </p:nvSpPr>
        <p:spPr>
          <a:xfrm>
            <a:off x="3737772" y="3360822"/>
            <a:ext cx="2397518" cy="472799"/>
          </a:xfrm>
          <a:custGeom>
            <a:avLst/>
            <a:gdLst>
              <a:gd name="connsiteX0" fmla="*/ 7966 w 1850454"/>
              <a:gd name="connsiteY0" fmla="*/ 602456 h 694437"/>
              <a:gd name="connsiteX1" fmla="*/ 168092 w 1850454"/>
              <a:gd name="connsiteY1" fmla="*/ 288059 h 694437"/>
              <a:gd name="connsiteX2" fmla="*/ 543530 w 1850454"/>
              <a:gd name="connsiteY2" fmla="*/ 0 h 694437"/>
              <a:gd name="connsiteX3" fmla="*/ 1850454 w 1850454"/>
              <a:gd name="connsiteY3" fmla="*/ 694016 h 694437"/>
              <a:gd name="connsiteX4" fmla="*/ 23 w 1850454"/>
              <a:gd name="connsiteY4" fmla="*/ 690672 h 694437"/>
              <a:gd name="connsiteX5" fmla="*/ 7966 w 1850454"/>
              <a:gd name="connsiteY5" fmla="*/ 602456 h 69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454" h="694437">
                <a:moveTo>
                  <a:pt x="7966" y="602456"/>
                </a:moveTo>
                <a:cubicBezTo>
                  <a:pt x="29707" y="481631"/>
                  <a:pt x="88238" y="379200"/>
                  <a:pt x="168092" y="288059"/>
                </a:cubicBezTo>
                <a:cubicBezTo>
                  <a:pt x="268432" y="173086"/>
                  <a:pt x="410579" y="72328"/>
                  <a:pt x="543530" y="0"/>
                </a:cubicBezTo>
                <a:cubicBezTo>
                  <a:pt x="653067" y="62712"/>
                  <a:pt x="1779798" y="653880"/>
                  <a:pt x="1850454" y="694016"/>
                </a:cubicBezTo>
                <a:cubicBezTo>
                  <a:pt x="1799866" y="695271"/>
                  <a:pt x="154713" y="693598"/>
                  <a:pt x="23" y="690672"/>
                </a:cubicBezTo>
                <a:cubicBezTo>
                  <a:pt x="-395" y="678129"/>
                  <a:pt x="5040" y="619180"/>
                  <a:pt x="7966" y="602456"/>
                </a:cubicBezTo>
                <a:close/>
              </a:path>
            </a:pathLst>
          </a:custGeom>
          <a:solidFill>
            <a:schemeClr val="accent3"/>
          </a:solidFill>
          <a:ln w="4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BC3101-1C82-40E1-BDFD-BEBFE05F20CC}"/>
              </a:ext>
            </a:extLst>
          </p:cNvPr>
          <p:cNvSpPr/>
          <p:nvPr/>
        </p:nvSpPr>
        <p:spPr>
          <a:xfrm>
            <a:off x="3736717" y="3833334"/>
            <a:ext cx="2407780" cy="259312"/>
          </a:xfrm>
          <a:custGeom>
            <a:avLst/>
            <a:gdLst>
              <a:gd name="connsiteX0" fmla="*/ 418 w 1858374"/>
              <a:gd name="connsiteY0" fmla="*/ 836 h 380872"/>
              <a:gd name="connsiteX1" fmla="*/ 1850849 w 1858374"/>
              <a:gd name="connsiteY1" fmla="*/ 0 h 380872"/>
              <a:gd name="connsiteX2" fmla="*/ 1858375 w 1858374"/>
              <a:gd name="connsiteY2" fmla="*/ 380873 h 380872"/>
              <a:gd name="connsiteX3" fmla="*/ 0 w 1858374"/>
              <a:gd name="connsiteY3" fmla="*/ 380873 h 380872"/>
              <a:gd name="connsiteX4" fmla="*/ 418 w 1858374"/>
              <a:gd name="connsiteY4" fmla="*/ 836 h 38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374" h="380872">
                <a:moveTo>
                  <a:pt x="418" y="836"/>
                </a:moveTo>
                <a:cubicBezTo>
                  <a:pt x="40136" y="836"/>
                  <a:pt x="1842488" y="5017"/>
                  <a:pt x="1850849" y="0"/>
                </a:cubicBezTo>
                <a:cubicBezTo>
                  <a:pt x="1852940" y="74419"/>
                  <a:pt x="1853776" y="304364"/>
                  <a:pt x="1858375" y="380873"/>
                </a:cubicBezTo>
                <a:cubicBezTo>
                  <a:pt x="1381343" y="380873"/>
                  <a:pt x="180193" y="374602"/>
                  <a:pt x="0" y="380873"/>
                </a:cubicBezTo>
                <a:cubicBezTo>
                  <a:pt x="418" y="253776"/>
                  <a:pt x="418" y="127515"/>
                  <a:pt x="418" y="8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4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3D8DF8-FD5A-467B-A242-CA01B1614C92}"/>
              </a:ext>
            </a:extLst>
          </p:cNvPr>
          <p:cNvSpPr/>
          <p:nvPr/>
        </p:nvSpPr>
        <p:spPr>
          <a:xfrm>
            <a:off x="4442530" y="4847156"/>
            <a:ext cx="1702635" cy="661745"/>
          </a:xfrm>
          <a:custGeom>
            <a:avLst/>
            <a:gdLst>
              <a:gd name="connsiteX0" fmla="*/ 0 w 1314129"/>
              <a:gd name="connsiteY0" fmla="*/ 688291 h 971957"/>
              <a:gd name="connsiteX1" fmla="*/ 1298981 w 1314129"/>
              <a:gd name="connsiteY1" fmla="*/ 1800 h 971957"/>
              <a:gd name="connsiteX2" fmla="*/ 1314032 w 1314129"/>
              <a:gd name="connsiteY2" fmla="*/ 9325 h 971957"/>
              <a:gd name="connsiteX3" fmla="*/ 1306507 w 1314129"/>
              <a:gd name="connsiteY3" fmla="*/ 971750 h 971957"/>
              <a:gd name="connsiteX4" fmla="*/ 855396 w 1314129"/>
              <a:gd name="connsiteY4" fmla="*/ 941648 h 971957"/>
              <a:gd name="connsiteX5" fmla="*/ 305200 w 1314129"/>
              <a:gd name="connsiteY5" fmla="*/ 825422 h 971957"/>
              <a:gd name="connsiteX6" fmla="*/ 0 w 1314129"/>
              <a:gd name="connsiteY6" fmla="*/ 688291 h 9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129" h="971957">
                <a:moveTo>
                  <a:pt x="0" y="688291"/>
                </a:moveTo>
                <a:cubicBezTo>
                  <a:pt x="128351" y="620561"/>
                  <a:pt x="1294382" y="4308"/>
                  <a:pt x="1298981" y="1800"/>
                </a:cubicBezTo>
                <a:cubicBezTo>
                  <a:pt x="1307343" y="-2381"/>
                  <a:pt x="1311942" y="964"/>
                  <a:pt x="1314032" y="9325"/>
                </a:cubicBezTo>
                <a:cubicBezTo>
                  <a:pt x="1315286" y="14342"/>
                  <a:pt x="1303998" y="893987"/>
                  <a:pt x="1306507" y="971750"/>
                </a:cubicBezTo>
                <a:cubicBezTo>
                  <a:pt x="1271806" y="974259"/>
                  <a:pt x="940685" y="953355"/>
                  <a:pt x="855396" y="941648"/>
                </a:cubicBezTo>
                <a:cubicBezTo>
                  <a:pt x="655971" y="914891"/>
                  <a:pt x="532218" y="904021"/>
                  <a:pt x="305200" y="825422"/>
                </a:cubicBezTo>
                <a:cubicBezTo>
                  <a:pt x="231618" y="799082"/>
                  <a:pt x="153436" y="767308"/>
                  <a:pt x="0" y="68829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4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788ACA1-B49B-4895-A783-A3152C4AE6B0}"/>
              </a:ext>
            </a:extLst>
          </p:cNvPr>
          <p:cNvSpPr/>
          <p:nvPr/>
        </p:nvSpPr>
        <p:spPr>
          <a:xfrm>
            <a:off x="4441369" y="5315770"/>
            <a:ext cx="1693921" cy="421495"/>
          </a:xfrm>
          <a:custGeom>
            <a:avLst/>
            <a:gdLst>
              <a:gd name="connsiteX0" fmla="*/ 1306985 w 1307403"/>
              <a:gd name="connsiteY0" fmla="*/ 283878 h 619083"/>
              <a:gd name="connsiteX1" fmla="*/ 1307403 w 1307403"/>
              <a:gd name="connsiteY1" fmla="*/ 618761 h 619083"/>
              <a:gd name="connsiteX2" fmla="*/ 1025616 w 1307403"/>
              <a:gd name="connsiteY2" fmla="*/ 607891 h 619083"/>
              <a:gd name="connsiteX3" fmla="*/ 482109 w 1307403"/>
              <a:gd name="connsiteY3" fmla="*/ 516749 h 619083"/>
              <a:gd name="connsiteX4" fmla="*/ 3823 w 1307403"/>
              <a:gd name="connsiteY4" fmla="*/ 335302 h 619083"/>
              <a:gd name="connsiteX5" fmla="*/ 479 w 1307403"/>
              <a:gd name="connsiteY5" fmla="*/ 0 h 619083"/>
              <a:gd name="connsiteX6" fmla="*/ 699094 w 1307403"/>
              <a:gd name="connsiteY6" fmla="*/ 229945 h 619083"/>
              <a:gd name="connsiteX7" fmla="*/ 1306985 w 1307403"/>
              <a:gd name="connsiteY7" fmla="*/ 283878 h 6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403" h="619083">
                <a:moveTo>
                  <a:pt x="1306985" y="283878"/>
                </a:moveTo>
                <a:cubicBezTo>
                  <a:pt x="1306985" y="395506"/>
                  <a:pt x="1306985" y="507134"/>
                  <a:pt x="1307403" y="618761"/>
                </a:cubicBezTo>
                <a:cubicBezTo>
                  <a:pt x="1213335" y="620434"/>
                  <a:pt x="1119266" y="615417"/>
                  <a:pt x="1025616" y="607891"/>
                </a:cubicBezTo>
                <a:cubicBezTo>
                  <a:pt x="841660" y="592840"/>
                  <a:pt x="660212" y="563575"/>
                  <a:pt x="482109" y="516749"/>
                </a:cubicBezTo>
                <a:cubicBezTo>
                  <a:pt x="322402" y="474523"/>
                  <a:pt x="9258" y="338228"/>
                  <a:pt x="3823" y="335302"/>
                </a:cubicBezTo>
                <a:cubicBezTo>
                  <a:pt x="3823" y="232036"/>
                  <a:pt x="-1612" y="23412"/>
                  <a:pt x="479" y="0"/>
                </a:cubicBezTo>
                <a:cubicBezTo>
                  <a:pt x="344142" y="176012"/>
                  <a:pt x="464968" y="186883"/>
                  <a:pt x="699094" y="229945"/>
                </a:cubicBezTo>
                <a:cubicBezTo>
                  <a:pt x="781874" y="244578"/>
                  <a:pt x="1237583" y="284296"/>
                  <a:pt x="1306985" y="28387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4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Parallelogram 30">
            <a:extLst>
              <a:ext uri="{FF2B5EF4-FFF2-40B4-BE49-F238E27FC236}">
                <a16:creationId xmlns:a16="http://schemas.microsoft.com/office/drawing/2014/main" id="{8C093BE3-9808-4127-9580-D381D98F18EC}"/>
              </a:ext>
            </a:extLst>
          </p:cNvPr>
          <p:cNvSpPr/>
          <p:nvPr/>
        </p:nvSpPr>
        <p:spPr>
          <a:xfrm flipH="1">
            <a:off x="5482714" y="5061545"/>
            <a:ext cx="324851" cy="35231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59DF3B-785E-437F-B41A-32157E300E38}"/>
              </a:ext>
            </a:extLst>
          </p:cNvPr>
          <p:cNvGrpSpPr/>
          <p:nvPr/>
        </p:nvGrpSpPr>
        <p:grpSpPr>
          <a:xfrm>
            <a:off x="3737260" y="4088238"/>
            <a:ext cx="2407780" cy="1455554"/>
            <a:chOff x="3737260" y="4088238"/>
            <a:chExt cx="2407780" cy="1455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3D58FC-57B3-45FC-A97B-1286ABFDAD52}"/>
                </a:ext>
              </a:extLst>
            </p:cNvPr>
            <p:cNvSpPr/>
            <p:nvPr/>
          </p:nvSpPr>
          <p:spPr>
            <a:xfrm>
              <a:off x="3737260" y="4115702"/>
              <a:ext cx="709062" cy="1428090"/>
            </a:xfrm>
            <a:custGeom>
              <a:avLst/>
              <a:gdLst>
                <a:gd name="connsiteX0" fmla="*/ 0 w 547269"/>
                <a:gd name="connsiteY0" fmla="*/ 2 h 2097549"/>
                <a:gd name="connsiteX1" fmla="*/ 152600 w 547269"/>
                <a:gd name="connsiteY1" fmla="*/ 337394 h 2097549"/>
                <a:gd name="connsiteX2" fmla="*/ 543925 w 547269"/>
                <a:gd name="connsiteY2" fmla="*/ 653464 h 2097549"/>
                <a:gd name="connsiteX3" fmla="*/ 547269 w 547269"/>
                <a:gd name="connsiteY3" fmla="*/ 2097520 h 2097549"/>
                <a:gd name="connsiteX4" fmla="*/ 298929 w 547269"/>
                <a:gd name="connsiteY4" fmla="*/ 1929451 h 2097549"/>
                <a:gd name="connsiteX5" fmla="*/ 146329 w 547269"/>
                <a:gd name="connsiteY5" fmla="*/ 1787303 h 2097549"/>
                <a:gd name="connsiteX6" fmla="*/ 20904 w 547269"/>
                <a:gd name="connsiteY6" fmla="*/ 1554013 h 2097549"/>
                <a:gd name="connsiteX7" fmla="*/ 1254 w 547269"/>
                <a:gd name="connsiteY7" fmla="*/ 1462453 h 2097549"/>
                <a:gd name="connsiteX8" fmla="*/ 0 w 547269"/>
                <a:gd name="connsiteY8" fmla="*/ 2 h 209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9" h="2097549">
                  <a:moveTo>
                    <a:pt x="0" y="2"/>
                  </a:moveTo>
                  <a:cubicBezTo>
                    <a:pt x="11288" y="-834"/>
                    <a:pt x="98249" y="270501"/>
                    <a:pt x="152600" y="337394"/>
                  </a:cubicBezTo>
                  <a:cubicBezTo>
                    <a:pt x="252103" y="460310"/>
                    <a:pt x="406794" y="577373"/>
                    <a:pt x="543925" y="653464"/>
                  </a:cubicBezTo>
                  <a:cubicBezTo>
                    <a:pt x="543925" y="872957"/>
                    <a:pt x="542671" y="1768907"/>
                    <a:pt x="547269" y="2097520"/>
                  </a:cubicBezTo>
                  <a:cubicBezTo>
                    <a:pt x="547269" y="2099610"/>
                    <a:pt x="373765" y="1990491"/>
                    <a:pt x="298929" y="1929451"/>
                  </a:cubicBezTo>
                  <a:cubicBezTo>
                    <a:pt x="239561" y="1880953"/>
                    <a:pt x="193572" y="1848343"/>
                    <a:pt x="146329" y="1787303"/>
                  </a:cubicBezTo>
                  <a:cubicBezTo>
                    <a:pt x="93232" y="1718319"/>
                    <a:pt x="43481" y="1638466"/>
                    <a:pt x="20904" y="1554013"/>
                  </a:cubicBezTo>
                  <a:cubicBezTo>
                    <a:pt x="13379" y="1526420"/>
                    <a:pt x="2927" y="1490883"/>
                    <a:pt x="1254" y="1462453"/>
                  </a:cubicBezTo>
                  <a:cubicBezTo>
                    <a:pt x="1254" y="1454927"/>
                    <a:pt x="0" y="480378"/>
                    <a:pt x="0" y="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596F33-39F9-4C6E-86DF-F6200C68DE6D}"/>
                </a:ext>
              </a:extLst>
            </p:cNvPr>
            <p:cNvSpPr/>
            <p:nvPr/>
          </p:nvSpPr>
          <p:spPr>
            <a:xfrm>
              <a:off x="4441988" y="4092647"/>
              <a:ext cx="1703050" cy="1223123"/>
            </a:xfrm>
            <a:custGeom>
              <a:avLst/>
              <a:gdLst>
                <a:gd name="connsiteX0" fmla="*/ 1309015 w 1314449"/>
                <a:gd name="connsiteY0" fmla="*/ 1110426 h 1796498"/>
                <a:gd name="connsiteX1" fmla="*/ 418 w 1314449"/>
                <a:gd name="connsiteY1" fmla="*/ 1796499 h 1796498"/>
                <a:gd name="connsiteX2" fmla="*/ 0 w 1314449"/>
                <a:gd name="connsiteY2" fmla="*/ 687745 h 1796498"/>
                <a:gd name="connsiteX3" fmla="*/ 1314450 w 1314449"/>
                <a:gd name="connsiteY3" fmla="*/ 0 h 1796498"/>
                <a:gd name="connsiteX4" fmla="*/ 1309015 w 1314449"/>
                <a:gd name="connsiteY4" fmla="*/ 1110426 h 179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49" h="1796498">
                  <a:moveTo>
                    <a:pt x="1309015" y="1110426"/>
                  </a:moveTo>
                  <a:cubicBezTo>
                    <a:pt x="1135929" y="1202822"/>
                    <a:pt x="188555" y="1696995"/>
                    <a:pt x="418" y="1796499"/>
                  </a:cubicBezTo>
                  <a:cubicBezTo>
                    <a:pt x="418" y="1471231"/>
                    <a:pt x="0" y="732062"/>
                    <a:pt x="0" y="687745"/>
                  </a:cubicBezTo>
                  <a:cubicBezTo>
                    <a:pt x="173504" y="596603"/>
                    <a:pt x="1180246" y="79436"/>
                    <a:pt x="1314450" y="0"/>
                  </a:cubicBezTo>
                  <a:cubicBezTo>
                    <a:pt x="1309433" y="69402"/>
                    <a:pt x="1309015" y="784322"/>
                    <a:pt x="1309015" y="11104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628ADC-A427-43D0-9613-ABA202B278BD}"/>
                </a:ext>
              </a:extLst>
            </p:cNvPr>
            <p:cNvSpPr/>
            <p:nvPr/>
          </p:nvSpPr>
          <p:spPr>
            <a:xfrm>
              <a:off x="3737260" y="4088238"/>
              <a:ext cx="2407780" cy="472420"/>
            </a:xfrm>
            <a:custGeom>
              <a:avLst/>
              <a:gdLst>
                <a:gd name="connsiteX0" fmla="*/ 543925 w 1858374"/>
                <a:gd name="connsiteY0" fmla="*/ 693803 h 693881"/>
                <a:gd name="connsiteX1" fmla="*/ 181866 w 1858374"/>
                <a:gd name="connsiteY1" fmla="*/ 425394 h 693881"/>
                <a:gd name="connsiteX2" fmla="*/ 10870 w 1858374"/>
                <a:gd name="connsiteY2" fmla="*/ 106815 h 693881"/>
                <a:gd name="connsiteX3" fmla="*/ 0 w 1858374"/>
                <a:gd name="connsiteY3" fmla="*/ 6057 h 693881"/>
                <a:gd name="connsiteX4" fmla="*/ 1858375 w 1858374"/>
                <a:gd name="connsiteY4" fmla="*/ 6057 h 693881"/>
                <a:gd name="connsiteX5" fmla="*/ 543925 w 1858374"/>
                <a:gd name="connsiteY5" fmla="*/ 693803 h 69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374" h="693881">
                  <a:moveTo>
                    <a:pt x="543925" y="693803"/>
                  </a:moveTo>
                  <a:cubicBezTo>
                    <a:pt x="409302" y="623147"/>
                    <a:pt x="285132" y="537858"/>
                    <a:pt x="181866" y="425394"/>
                  </a:cubicBezTo>
                  <a:cubicBezTo>
                    <a:pt x="101176" y="337597"/>
                    <a:pt x="37627" y="224296"/>
                    <a:pt x="10870" y="106815"/>
                  </a:cubicBezTo>
                  <a:cubicBezTo>
                    <a:pt x="5017" y="80476"/>
                    <a:pt x="0" y="32397"/>
                    <a:pt x="0" y="6057"/>
                  </a:cubicBezTo>
                  <a:cubicBezTo>
                    <a:pt x="4599" y="204"/>
                    <a:pt x="1771832" y="-3976"/>
                    <a:pt x="1858375" y="6057"/>
                  </a:cubicBezTo>
                  <a:cubicBezTo>
                    <a:pt x="1799425" y="39086"/>
                    <a:pt x="556467" y="702164"/>
                    <a:pt x="543925" y="693803"/>
                  </a:cubicBezTo>
                  <a:close/>
                </a:path>
              </a:pathLst>
            </a:custGeom>
            <a:solidFill>
              <a:schemeClr val="accent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자유형 151">
              <a:extLst>
                <a:ext uri="{FF2B5EF4-FFF2-40B4-BE49-F238E27FC236}">
                  <a16:creationId xmlns:a16="http://schemas.microsoft.com/office/drawing/2014/main" id="{22D87C69-EA21-4725-8210-5ED4C46C664D}"/>
                </a:ext>
              </a:extLst>
            </p:cNvPr>
            <p:cNvSpPr/>
            <p:nvPr/>
          </p:nvSpPr>
          <p:spPr>
            <a:xfrm rot="21404306">
              <a:off x="4324368" y="4155320"/>
              <a:ext cx="313035" cy="293336"/>
            </a:xfrm>
            <a:custGeom>
              <a:avLst/>
              <a:gdLst>
                <a:gd name="connsiteX0" fmla="*/ 1460984 w 2921968"/>
                <a:gd name="connsiteY0" fmla="*/ 233294 h 3066808"/>
                <a:gd name="connsiteX1" fmla="*/ 1320049 w 2921968"/>
                <a:gd name="connsiteY1" fmla="*/ 374229 h 3066808"/>
                <a:gd name="connsiteX2" fmla="*/ 1460984 w 2921968"/>
                <a:gd name="connsiteY2" fmla="*/ 515164 h 3066808"/>
                <a:gd name="connsiteX3" fmla="*/ 1601919 w 2921968"/>
                <a:gd name="connsiteY3" fmla="*/ 374229 h 3066808"/>
                <a:gd name="connsiteX4" fmla="*/ 1460984 w 2921968"/>
                <a:gd name="connsiteY4" fmla="*/ 233294 h 3066808"/>
                <a:gd name="connsiteX5" fmla="*/ 1460984 w 2921968"/>
                <a:gd name="connsiteY5" fmla="*/ 0 h 3066808"/>
                <a:gd name="connsiteX6" fmla="*/ 1835213 w 2921968"/>
                <a:gd name="connsiteY6" fmla="*/ 374229 h 3066808"/>
                <a:gd name="connsiteX7" fmla="*/ 1670219 w 2921968"/>
                <a:gd name="connsiteY7" fmla="*/ 684545 h 3066808"/>
                <a:gd name="connsiteX8" fmla="*/ 1626866 w 2921968"/>
                <a:gd name="connsiteY8" fmla="*/ 708077 h 3066808"/>
                <a:gd name="connsiteX9" fmla="*/ 1646248 w 2921968"/>
                <a:gd name="connsiteY9" fmla="*/ 873151 h 3066808"/>
                <a:gd name="connsiteX10" fmla="*/ 2235203 w 2921968"/>
                <a:gd name="connsiteY10" fmla="*/ 873151 h 3066808"/>
                <a:gd name="connsiteX11" fmla="*/ 2241832 w 2921968"/>
                <a:gd name="connsiteY11" fmla="*/ 851796 h 3066808"/>
                <a:gd name="connsiteX12" fmla="*/ 2430803 w 2921968"/>
                <a:gd name="connsiteY12" fmla="*/ 726537 h 3066808"/>
                <a:gd name="connsiteX13" fmla="*/ 2635891 w 2921968"/>
                <a:gd name="connsiteY13" fmla="*/ 931625 h 3066808"/>
                <a:gd name="connsiteX14" fmla="*/ 2430803 w 2921968"/>
                <a:gd name="connsiteY14" fmla="*/ 1136713 h 3066808"/>
                <a:gd name="connsiteX15" fmla="*/ 2241832 w 2921968"/>
                <a:gd name="connsiteY15" fmla="*/ 1011455 h 3066808"/>
                <a:gd name="connsiteX16" fmla="*/ 2233652 w 2921968"/>
                <a:gd name="connsiteY16" fmla="*/ 985105 h 3066808"/>
                <a:gd name="connsiteX17" fmla="*/ 1659393 w 2921968"/>
                <a:gd name="connsiteY17" fmla="*/ 985105 h 3066808"/>
                <a:gd name="connsiteX18" fmla="*/ 1835639 w 2921968"/>
                <a:gd name="connsiteY18" fmla="*/ 2486125 h 3066808"/>
                <a:gd name="connsiteX19" fmla="*/ 2605322 w 2921968"/>
                <a:gd name="connsiteY19" fmla="*/ 1804902 h 3066808"/>
                <a:gd name="connsiteX20" fmla="*/ 2437231 w 2921968"/>
                <a:gd name="connsiteY20" fmla="*/ 1828663 h 3066808"/>
                <a:gd name="connsiteX21" fmla="*/ 2679599 w 2921968"/>
                <a:gd name="connsiteY21" fmla="*/ 1472350 h 3066808"/>
                <a:gd name="connsiteX22" fmla="*/ 2921968 w 2921968"/>
                <a:gd name="connsiteY22" fmla="*/ 1828663 h 3066808"/>
                <a:gd name="connsiteX23" fmla="*/ 2749252 w 2921968"/>
                <a:gd name="connsiteY23" fmla="*/ 1804848 h 3066808"/>
                <a:gd name="connsiteX24" fmla="*/ 1665272 w 2921968"/>
                <a:gd name="connsiteY24" fmla="*/ 2905483 h 3066808"/>
                <a:gd name="connsiteX25" fmla="*/ 1462434 w 2921968"/>
                <a:gd name="connsiteY25" fmla="*/ 3066808 h 3066808"/>
                <a:gd name="connsiteX26" fmla="*/ 1265857 w 2921968"/>
                <a:gd name="connsiteY26" fmla="*/ 2910631 h 3066808"/>
                <a:gd name="connsiteX27" fmla="*/ 175466 w 2921968"/>
                <a:gd name="connsiteY27" fmla="*/ 1804523 h 3066808"/>
                <a:gd name="connsiteX28" fmla="*/ 0 w 2921968"/>
                <a:gd name="connsiteY28" fmla="*/ 1828663 h 3066808"/>
                <a:gd name="connsiteX29" fmla="*/ 242369 w 2921968"/>
                <a:gd name="connsiteY29" fmla="*/ 1472350 h 3066808"/>
                <a:gd name="connsiteX30" fmla="*/ 484739 w 2921968"/>
                <a:gd name="connsiteY30" fmla="*/ 1828663 h 3066808"/>
                <a:gd name="connsiteX31" fmla="*/ 319066 w 2921968"/>
                <a:gd name="connsiteY31" fmla="*/ 1805271 h 3066808"/>
                <a:gd name="connsiteX32" fmla="*/ 1095798 w 2921968"/>
                <a:gd name="connsiteY32" fmla="*/ 2488933 h 3066808"/>
                <a:gd name="connsiteX33" fmla="*/ 1266566 w 2921968"/>
                <a:gd name="connsiteY33" fmla="*/ 985105 h 3066808"/>
                <a:gd name="connsiteX34" fmla="*/ 728631 w 2921968"/>
                <a:gd name="connsiteY34" fmla="*/ 985105 h 3066808"/>
                <a:gd name="connsiteX35" fmla="*/ 727109 w 2921968"/>
                <a:gd name="connsiteY35" fmla="*/ 987221 h 3066808"/>
                <a:gd name="connsiteX36" fmla="*/ 719586 w 2921968"/>
                <a:gd name="connsiteY36" fmla="*/ 1011455 h 3066808"/>
                <a:gd name="connsiteX37" fmla="*/ 530615 w 2921968"/>
                <a:gd name="connsiteY37" fmla="*/ 1136713 h 3066808"/>
                <a:gd name="connsiteX38" fmla="*/ 325527 w 2921968"/>
                <a:gd name="connsiteY38" fmla="*/ 931625 h 3066808"/>
                <a:gd name="connsiteX39" fmla="*/ 530615 w 2921968"/>
                <a:gd name="connsiteY39" fmla="*/ 726537 h 3066808"/>
                <a:gd name="connsiteX40" fmla="*/ 719586 w 2921968"/>
                <a:gd name="connsiteY40" fmla="*/ 851796 h 3066808"/>
                <a:gd name="connsiteX41" fmla="*/ 724380 w 2921968"/>
                <a:gd name="connsiteY41" fmla="*/ 867240 h 3066808"/>
                <a:gd name="connsiteX42" fmla="*/ 728634 w 2921968"/>
                <a:gd name="connsiteY42" fmla="*/ 873151 h 3066808"/>
                <a:gd name="connsiteX43" fmla="*/ 1279279 w 2921968"/>
                <a:gd name="connsiteY43" fmla="*/ 873151 h 3066808"/>
                <a:gd name="connsiteX44" fmla="*/ 1297855 w 2921968"/>
                <a:gd name="connsiteY44" fmla="*/ 709571 h 3066808"/>
                <a:gd name="connsiteX45" fmla="*/ 1251749 w 2921968"/>
                <a:gd name="connsiteY45" fmla="*/ 684545 h 3066808"/>
                <a:gd name="connsiteX46" fmla="*/ 1086755 w 2921968"/>
                <a:gd name="connsiteY46" fmla="*/ 374229 h 3066808"/>
                <a:gd name="connsiteX47" fmla="*/ 1460984 w 2921968"/>
                <a:gd name="connsiteY47" fmla="*/ 0 h 306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21968" h="3066808">
                  <a:moveTo>
                    <a:pt x="1460984" y="233294"/>
                  </a:moveTo>
                  <a:cubicBezTo>
                    <a:pt x="1383148" y="233294"/>
                    <a:pt x="1320049" y="296393"/>
                    <a:pt x="1320049" y="374229"/>
                  </a:cubicBezTo>
                  <a:cubicBezTo>
                    <a:pt x="1320049" y="452065"/>
                    <a:pt x="1383148" y="515164"/>
                    <a:pt x="1460984" y="515164"/>
                  </a:cubicBezTo>
                  <a:cubicBezTo>
                    <a:pt x="1538820" y="515164"/>
                    <a:pt x="1601919" y="452065"/>
                    <a:pt x="1601919" y="374229"/>
                  </a:cubicBezTo>
                  <a:cubicBezTo>
                    <a:pt x="1601919" y="296393"/>
                    <a:pt x="1538820" y="233294"/>
                    <a:pt x="1460984" y="233294"/>
                  </a:cubicBezTo>
                  <a:close/>
                  <a:moveTo>
                    <a:pt x="1460984" y="0"/>
                  </a:moveTo>
                  <a:cubicBezTo>
                    <a:pt x="1667665" y="0"/>
                    <a:pt x="1835213" y="167548"/>
                    <a:pt x="1835213" y="374229"/>
                  </a:cubicBezTo>
                  <a:cubicBezTo>
                    <a:pt x="1835213" y="503404"/>
                    <a:pt x="1769765" y="617294"/>
                    <a:pt x="1670219" y="684545"/>
                  </a:cubicBezTo>
                  <a:lnTo>
                    <a:pt x="1626866" y="708077"/>
                  </a:lnTo>
                  <a:lnTo>
                    <a:pt x="1646248" y="873151"/>
                  </a:lnTo>
                  <a:lnTo>
                    <a:pt x="2235203" y="873151"/>
                  </a:lnTo>
                  <a:lnTo>
                    <a:pt x="2241832" y="851796"/>
                  </a:lnTo>
                  <a:cubicBezTo>
                    <a:pt x="2272966" y="778187"/>
                    <a:pt x="2345853" y="726537"/>
                    <a:pt x="2430803" y="726537"/>
                  </a:cubicBezTo>
                  <a:cubicBezTo>
                    <a:pt x="2544070" y="726537"/>
                    <a:pt x="2635891" y="818358"/>
                    <a:pt x="2635891" y="931625"/>
                  </a:cubicBezTo>
                  <a:cubicBezTo>
                    <a:pt x="2635891" y="1044892"/>
                    <a:pt x="2544070" y="1136713"/>
                    <a:pt x="2430803" y="1136713"/>
                  </a:cubicBezTo>
                  <a:cubicBezTo>
                    <a:pt x="2345853" y="1136713"/>
                    <a:pt x="2272966" y="1085064"/>
                    <a:pt x="2241832" y="1011455"/>
                  </a:cubicBezTo>
                  <a:lnTo>
                    <a:pt x="2233652" y="985105"/>
                  </a:lnTo>
                  <a:lnTo>
                    <a:pt x="1659393" y="985105"/>
                  </a:lnTo>
                  <a:lnTo>
                    <a:pt x="1835639" y="2486125"/>
                  </a:lnTo>
                  <a:cubicBezTo>
                    <a:pt x="2257126" y="2356235"/>
                    <a:pt x="2582425" y="2203368"/>
                    <a:pt x="2605322" y="1804902"/>
                  </a:cubicBezTo>
                  <a:cubicBezTo>
                    <a:pt x="2547615" y="1806965"/>
                    <a:pt x="2490707" y="1815307"/>
                    <a:pt x="2437231" y="1828663"/>
                  </a:cubicBezTo>
                  <a:cubicBezTo>
                    <a:pt x="2542844" y="1722240"/>
                    <a:pt x="2642253" y="1622871"/>
                    <a:pt x="2679599" y="1472350"/>
                  </a:cubicBezTo>
                  <a:cubicBezTo>
                    <a:pt x="2719016" y="1621107"/>
                    <a:pt x="2816355" y="1715183"/>
                    <a:pt x="2921968" y="1828663"/>
                  </a:cubicBezTo>
                  <a:cubicBezTo>
                    <a:pt x="2868630" y="1815688"/>
                    <a:pt x="2809977" y="1807008"/>
                    <a:pt x="2749252" y="1804848"/>
                  </a:cubicBezTo>
                  <a:cubicBezTo>
                    <a:pt x="2719427" y="2342499"/>
                    <a:pt x="2353693" y="2860207"/>
                    <a:pt x="1665272" y="2905483"/>
                  </a:cubicBezTo>
                  <a:cubicBezTo>
                    <a:pt x="1561523" y="2978866"/>
                    <a:pt x="1523475" y="3013033"/>
                    <a:pt x="1462434" y="3066808"/>
                  </a:cubicBezTo>
                  <a:cubicBezTo>
                    <a:pt x="1404574" y="3011016"/>
                    <a:pt x="1369708" y="2980430"/>
                    <a:pt x="1265857" y="2910631"/>
                  </a:cubicBezTo>
                  <a:cubicBezTo>
                    <a:pt x="648092" y="2849018"/>
                    <a:pt x="205460" y="2343748"/>
                    <a:pt x="175466" y="1804523"/>
                  </a:cubicBezTo>
                  <a:cubicBezTo>
                    <a:pt x="115256" y="1806261"/>
                    <a:pt x="55763" y="1814736"/>
                    <a:pt x="0" y="1828663"/>
                  </a:cubicBezTo>
                  <a:cubicBezTo>
                    <a:pt x="105615" y="1722240"/>
                    <a:pt x="205022" y="1622871"/>
                    <a:pt x="242369" y="1472350"/>
                  </a:cubicBezTo>
                  <a:cubicBezTo>
                    <a:pt x="281785" y="1621107"/>
                    <a:pt x="379124" y="1715183"/>
                    <a:pt x="484739" y="1828663"/>
                  </a:cubicBezTo>
                  <a:cubicBezTo>
                    <a:pt x="433473" y="1816193"/>
                    <a:pt x="377298" y="1807690"/>
                    <a:pt x="319066" y="1805271"/>
                  </a:cubicBezTo>
                  <a:cubicBezTo>
                    <a:pt x="342774" y="2204526"/>
                    <a:pt x="675270" y="2359301"/>
                    <a:pt x="1095798" y="2488933"/>
                  </a:cubicBezTo>
                  <a:lnTo>
                    <a:pt x="1266566" y="985105"/>
                  </a:lnTo>
                  <a:lnTo>
                    <a:pt x="728631" y="985105"/>
                  </a:lnTo>
                  <a:lnTo>
                    <a:pt x="727109" y="987221"/>
                  </a:lnTo>
                  <a:lnTo>
                    <a:pt x="719586" y="1011455"/>
                  </a:lnTo>
                  <a:cubicBezTo>
                    <a:pt x="688452" y="1085064"/>
                    <a:pt x="615566" y="1136713"/>
                    <a:pt x="530615" y="1136713"/>
                  </a:cubicBezTo>
                  <a:cubicBezTo>
                    <a:pt x="417348" y="1136713"/>
                    <a:pt x="325527" y="1044892"/>
                    <a:pt x="325527" y="931625"/>
                  </a:cubicBezTo>
                  <a:cubicBezTo>
                    <a:pt x="325527" y="818358"/>
                    <a:pt x="417348" y="726537"/>
                    <a:pt x="530615" y="726537"/>
                  </a:cubicBezTo>
                  <a:cubicBezTo>
                    <a:pt x="615566" y="726537"/>
                    <a:pt x="688452" y="778187"/>
                    <a:pt x="719586" y="851796"/>
                  </a:cubicBezTo>
                  <a:lnTo>
                    <a:pt x="724380" y="867240"/>
                  </a:lnTo>
                  <a:lnTo>
                    <a:pt x="728634" y="873151"/>
                  </a:lnTo>
                  <a:lnTo>
                    <a:pt x="1279279" y="873151"/>
                  </a:lnTo>
                  <a:lnTo>
                    <a:pt x="1297855" y="709571"/>
                  </a:lnTo>
                  <a:lnTo>
                    <a:pt x="1251749" y="684545"/>
                  </a:lnTo>
                  <a:cubicBezTo>
                    <a:pt x="1152204" y="617294"/>
                    <a:pt x="1086755" y="503404"/>
                    <a:pt x="1086755" y="374229"/>
                  </a:cubicBezTo>
                  <a:cubicBezTo>
                    <a:pt x="1086755" y="167548"/>
                    <a:pt x="1254303" y="0"/>
                    <a:pt x="14609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24FD8-43BC-4566-A9BD-03C6143882B7}"/>
              </a:ext>
            </a:extLst>
          </p:cNvPr>
          <p:cNvGrpSpPr/>
          <p:nvPr/>
        </p:nvGrpSpPr>
        <p:grpSpPr>
          <a:xfrm>
            <a:off x="6139721" y="3749221"/>
            <a:ext cx="2408549" cy="711758"/>
            <a:chOff x="6139721" y="3749221"/>
            <a:chExt cx="2408549" cy="71175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15E68A-BE97-41D0-81DA-3D63049CF482}"/>
                </a:ext>
              </a:extLst>
            </p:cNvPr>
            <p:cNvSpPr/>
            <p:nvPr/>
          </p:nvSpPr>
          <p:spPr>
            <a:xfrm>
              <a:off x="6159509" y="3749221"/>
              <a:ext cx="2388761" cy="483352"/>
            </a:xfrm>
            <a:custGeom>
              <a:avLst/>
              <a:gdLst>
                <a:gd name="connsiteX0" fmla="*/ 1299817 w 1846848"/>
                <a:gd name="connsiteY0" fmla="*/ 0 h 690517"/>
                <a:gd name="connsiteX1" fmla="*/ 1642645 w 1846848"/>
                <a:gd name="connsiteY1" fmla="*/ 241651 h 690517"/>
                <a:gd name="connsiteX2" fmla="*/ 1834544 w 1846848"/>
                <a:gd name="connsiteY2" fmla="*/ 574863 h 690517"/>
                <a:gd name="connsiteX3" fmla="*/ 1846669 w 1846848"/>
                <a:gd name="connsiteY3" fmla="*/ 686491 h 690517"/>
                <a:gd name="connsiteX4" fmla="*/ 0 w 1846848"/>
                <a:gd name="connsiteY4" fmla="*/ 689835 h 690517"/>
                <a:gd name="connsiteX5" fmla="*/ 1299817 w 1846848"/>
                <a:gd name="connsiteY5" fmla="*/ 0 h 69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848" h="690517">
                  <a:moveTo>
                    <a:pt x="1299817" y="0"/>
                  </a:moveTo>
                  <a:cubicBezTo>
                    <a:pt x="1416462" y="62294"/>
                    <a:pt x="1549830" y="146747"/>
                    <a:pt x="1642645" y="241651"/>
                  </a:cubicBezTo>
                  <a:cubicBezTo>
                    <a:pt x="1735041" y="336138"/>
                    <a:pt x="1805697" y="443585"/>
                    <a:pt x="1834544" y="574863"/>
                  </a:cubicBezTo>
                  <a:cubicBezTo>
                    <a:pt x="1842488" y="611654"/>
                    <a:pt x="1847923" y="648863"/>
                    <a:pt x="1846669" y="686491"/>
                  </a:cubicBezTo>
                  <a:cubicBezTo>
                    <a:pt x="1842070" y="692762"/>
                    <a:pt x="110792" y="689835"/>
                    <a:pt x="0" y="689835"/>
                  </a:cubicBezTo>
                  <a:cubicBezTo>
                    <a:pt x="77763" y="637993"/>
                    <a:pt x="1219963" y="36791"/>
                    <a:pt x="1299817" y="0"/>
                  </a:cubicBezTo>
                  <a:close/>
                </a:path>
              </a:pathLst>
            </a:custGeom>
            <a:solidFill>
              <a:srgbClr val="FFC000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281704-82EC-44E8-A9A0-1798306F012C}"/>
                </a:ext>
              </a:extLst>
            </p:cNvPr>
            <p:cNvSpPr/>
            <p:nvPr/>
          </p:nvSpPr>
          <p:spPr>
            <a:xfrm>
              <a:off x="6139721" y="4223015"/>
              <a:ext cx="2394140" cy="237964"/>
            </a:xfrm>
            <a:custGeom>
              <a:avLst/>
              <a:gdLst>
                <a:gd name="connsiteX0" fmla="*/ 1179 w 1847847"/>
                <a:gd name="connsiteY0" fmla="*/ 3345 h 349516"/>
                <a:gd name="connsiteX1" fmla="*/ 1847847 w 1847847"/>
                <a:gd name="connsiteY1" fmla="*/ 0 h 349516"/>
                <a:gd name="connsiteX2" fmla="*/ 1847847 w 1847847"/>
                <a:gd name="connsiteY2" fmla="*/ 345336 h 349516"/>
                <a:gd name="connsiteX3" fmla="*/ 761 w 1847847"/>
                <a:gd name="connsiteY3" fmla="*/ 349517 h 349516"/>
                <a:gd name="connsiteX4" fmla="*/ 1179 w 1847847"/>
                <a:gd name="connsiteY4" fmla="*/ 3345 h 34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847" h="349516">
                  <a:moveTo>
                    <a:pt x="1179" y="3345"/>
                  </a:moveTo>
                  <a:cubicBezTo>
                    <a:pt x="597364" y="3345"/>
                    <a:pt x="1837395" y="0"/>
                    <a:pt x="1847847" y="0"/>
                  </a:cubicBezTo>
                  <a:cubicBezTo>
                    <a:pt x="1847847" y="114973"/>
                    <a:pt x="1847847" y="230363"/>
                    <a:pt x="1847847" y="345336"/>
                  </a:cubicBezTo>
                  <a:cubicBezTo>
                    <a:pt x="1783462" y="346590"/>
                    <a:pt x="602381" y="349517"/>
                    <a:pt x="761" y="349517"/>
                  </a:cubicBezTo>
                  <a:cubicBezTo>
                    <a:pt x="-1330" y="277607"/>
                    <a:pt x="1597" y="64803"/>
                    <a:pt x="1179" y="3345"/>
                  </a:cubicBezTo>
                  <a:close/>
                </a:path>
              </a:pathLst>
            </a:custGeom>
            <a:solidFill>
              <a:srgbClr val="F0B718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99B3F541-B2A7-4523-AB4F-7173F2304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71970" y="3845469"/>
              <a:ext cx="308618" cy="31119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40D826-26AD-44DD-8ECB-F4A94A151D79}"/>
              </a:ext>
            </a:extLst>
          </p:cNvPr>
          <p:cNvGrpSpPr/>
          <p:nvPr/>
        </p:nvGrpSpPr>
        <p:grpSpPr>
          <a:xfrm>
            <a:off x="4441447" y="2973989"/>
            <a:ext cx="1694925" cy="862192"/>
            <a:chOff x="4441447" y="2973989"/>
            <a:chExt cx="1694925" cy="86219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1FEC78-77EB-4D5C-A518-FBBD1624B58A}"/>
                </a:ext>
              </a:extLst>
            </p:cNvPr>
            <p:cNvSpPr/>
            <p:nvPr/>
          </p:nvSpPr>
          <p:spPr>
            <a:xfrm>
              <a:off x="4441447" y="2973989"/>
              <a:ext cx="1694925" cy="662086"/>
            </a:xfrm>
            <a:custGeom>
              <a:avLst/>
              <a:gdLst>
                <a:gd name="connsiteX0" fmla="*/ 0 w 1308178"/>
                <a:gd name="connsiteY0" fmla="*/ 287640 h 972458"/>
                <a:gd name="connsiteX1" fmla="*/ 104939 w 1308178"/>
                <a:gd name="connsiteY1" fmla="*/ 234544 h 972458"/>
                <a:gd name="connsiteX2" fmla="*/ 756310 w 1308178"/>
                <a:gd name="connsiteY2" fmla="*/ 44735 h 972458"/>
                <a:gd name="connsiteX3" fmla="*/ 1287275 w 1308178"/>
                <a:gd name="connsiteY3" fmla="*/ 0 h 972458"/>
                <a:gd name="connsiteX4" fmla="*/ 1308179 w 1308178"/>
                <a:gd name="connsiteY4" fmla="*/ 20486 h 972458"/>
                <a:gd name="connsiteX5" fmla="*/ 1306925 w 1308178"/>
                <a:gd name="connsiteY5" fmla="*/ 972459 h 972458"/>
                <a:gd name="connsiteX6" fmla="*/ 1672 w 1308178"/>
                <a:gd name="connsiteY6" fmla="*/ 287640 h 972458"/>
                <a:gd name="connsiteX7" fmla="*/ 836 w 1308178"/>
                <a:gd name="connsiteY7" fmla="*/ 287222 h 972458"/>
                <a:gd name="connsiteX8" fmla="*/ 0 w 1308178"/>
                <a:gd name="connsiteY8" fmla="*/ 287640 h 97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178" h="972458">
                  <a:moveTo>
                    <a:pt x="0" y="287640"/>
                  </a:moveTo>
                  <a:cubicBezTo>
                    <a:pt x="32610" y="265482"/>
                    <a:pt x="68984" y="250431"/>
                    <a:pt x="104939" y="234544"/>
                  </a:cubicBezTo>
                  <a:cubicBezTo>
                    <a:pt x="313143" y="140894"/>
                    <a:pt x="531382" y="81944"/>
                    <a:pt x="756310" y="44735"/>
                  </a:cubicBezTo>
                  <a:cubicBezTo>
                    <a:pt x="932323" y="15887"/>
                    <a:pt x="1109172" y="1672"/>
                    <a:pt x="1287275" y="0"/>
                  </a:cubicBezTo>
                  <a:cubicBezTo>
                    <a:pt x="1303580" y="0"/>
                    <a:pt x="1308179" y="3345"/>
                    <a:pt x="1308179" y="20486"/>
                  </a:cubicBezTo>
                  <a:cubicBezTo>
                    <a:pt x="1307343" y="167651"/>
                    <a:pt x="1308179" y="808571"/>
                    <a:pt x="1306925" y="972459"/>
                  </a:cubicBezTo>
                  <a:cubicBezTo>
                    <a:pt x="1181082" y="908492"/>
                    <a:pt x="147583" y="369585"/>
                    <a:pt x="1672" y="287640"/>
                  </a:cubicBezTo>
                  <a:lnTo>
                    <a:pt x="836" y="287222"/>
                  </a:lnTo>
                  <a:lnTo>
                    <a:pt x="0" y="287640"/>
                  </a:lnTo>
                  <a:close/>
                </a:path>
              </a:pathLst>
            </a:custGeom>
            <a:solidFill>
              <a:schemeClr val="accent1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6F9E36-10A9-420E-9189-5935F3AA568F}"/>
                </a:ext>
              </a:extLst>
            </p:cNvPr>
            <p:cNvSpPr/>
            <p:nvPr/>
          </p:nvSpPr>
          <p:spPr>
            <a:xfrm>
              <a:off x="4441447" y="3170110"/>
              <a:ext cx="1693300" cy="666071"/>
            </a:xfrm>
            <a:custGeom>
              <a:avLst/>
              <a:gdLst>
                <a:gd name="connsiteX0" fmla="*/ 1306925 w 1306924"/>
                <a:gd name="connsiteY0" fmla="*/ 679801 h 978311"/>
                <a:gd name="connsiteX1" fmla="*/ 1306925 w 1306924"/>
                <a:gd name="connsiteY1" fmla="*/ 978312 h 978311"/>
                <a:gd name="connsiteX2" fmla="*/ 0 w 1306924"/>
                <a:gd name="connsiteY2" fmla="*/ 284296 h 978311"/>
                <a:gd name="connsiteX3" fmla="*/ 1672 w 1306924"/>
                <a:gd name="connsiteY3" fmla="*/ 0 h 978311"/>
                <a:gd name="connsiteX4" fmla="*/ 1306925 w 1306924"/>
                <a:gd name="connsiteY4" fmla="*/ 679801 h 9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924" h="978311">
                  <a:moveTo>
                    <a:pt x="1306925" y="679801"/>
                  </a:moveTo>
                  <a:cubicBezTo>
                    <a:pt x="1306925" y="776378"/>
                    <a:pt x="1306925" y="881317"/>
                    <a:pt x="1306925" y="978312"/>
                  </a:cubicBezTo>
                  <a:cubicBezTo>
                    <a:pt x="1304834" y="977476"/>
                    <a:pt x="90306" y="338646"/>
                    <a:pt x="0" y="284296"/>
                  </a:cubicBezTo>
                  <a:cubicBezTo>
                    <a:pt x="836" y="200679"/>
                    <a:pt x="1254" y="6271"/>
                    <a:pt x="1672" y="0"/>
                  </a:cubicBezTo>
                  <a:cubicBezTo>
                    <a:pt x="33028" y="16723"/>
                    <a:pt x="1258845" y="658897"/>
                    <a:pt x="1306925" y="6798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Teardrop 1">
              <a:extLst>
                <a:ext uri="{FF2B5EF4-FFF2-40B4-BE49-F238E27FC236}">
                  <a16:creationId xmlns:a16="http://schemas.microsoft.com/office/drawing/2014/main" id="{52D9AB50-29A5-4547-9392-A75C6EA3182B}"/>
                </a:ext>
              </a:extLst>
            </p:cNvPr>
            <p:cNvSpPr/>
            <p:nvPr/>
          </p:nvSpPr>
          <p:spPr>
            <a:xfrm rot="18805991">
              <a:off x="5348401" y="3071088"/>
              <a:ext cx="330313" cy="326866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3404C8D3-898E-4544-9861-8295A27170F2}"/>
              </a:ext>
            </a:extLst>
          </p:cNvPr>
          <p:cNvSpPr txBox="1">
            <a:spLocks/>
          </p:cNvSpPr>
          <p:nvPr/>
        </p:nvSpPr>
        <p:spPr>
          <a:xfrm>
            <a:off x="2575626" y="3480951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נדל"ן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B3B2DC87-2C39-411E-B72C-E110D99E25A8}"/>
              </a:ext>
            </a:extLst>
          </p:cNvPr>
          <p:cNvSpPr txBox="1">
            <a:spLocks/>
          </p:cNvSpPr>
          <p:nvPr/>
        </p:nvSpPr>
        <p:spPr>
          <a:xfrm>
            <a:off x="8649861" y="3571719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פנסיה חודשית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16FFD02C-10A6-4BBD-B799-2923567F3969}"/>
              </a:ext>
            </a:extLst>
          </p:cNvPr>
          <p:cNvSpPr txBox="1">
            <a:spLocks/>
          </p:cNvSpPr>
          <p:nvPr/>
        </p:nvSpPr>
        <p:spPr>
          <a:xfrm>
            <a:off x="8786319" y="5168214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AC72AB3C-931D-45D3-9BCD-C6CEAAB8B19E}"/>
              </a:ext>
            </a:extLst>
          </p:cNvPr>
          <p:cNvSpPr txBox="1">
            <a:spLocks/>
          </p:cNvSpPr>
          <p:nvPr/>
        </p:nvSpPr>
        <p:spPr>
          <a:xfrm flipH="1">
            <a:off x="479631" y="4548899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קופות גמל/ השתלמות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D478D001-4A38-4D33-B062-F5447CF5B96A}"/>
              </a:ext>
            </a:extLst>
          </p:cNvPr>
          <p:cNvSpPr txBox="1">
            <a:spLocks/>
          </p:cNvSpPr>
          <p:nvPr/>
        </p:nvSpPr>
        <p:spPr>
          <a:xfrm flipH="1">
            <a:off x="1261456" y="2684544"/>
            <a:ext cx="2830335" cy="4782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קופות פנסיה/ ביטוחי מנהלים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447D82F9-EA84-435F-A194-096810532EB1}"/>
              </a:ext>
            </a:extLst>
          </p:cNvPr>
          <p:cNvSpPr txBox="1">
            <a:spLocks/>
          </p:cNvSpPr>
          <p:nvPr/>
        </p:nvSpPr>
        <p:spPr>
          <a:xfrm>
            <a:off x="8786319" y="4577248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ביטוח לאומי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55" name="Group 64">
            <a:extLst>
              <a:ext uri="{FF2B5EF4-FFF2-40B4-BE49-F238E27FC236}">
                <a16:creationId xmlns:a16="http://schemas.microsoft.com/office/drawing/2014/main" id="{C5B96141-C7FB-48F0-AA32-61C5002A5740}"/>
              </a:ext>
            </a:extLst>
          </p:cNvPr>
          <p:cNvGrpSpPr/>
          <p:nvPr/>
        </p:nvGrpSpPr>
        <p:grpSpPr>
          <a:xfrm flipH="1">
            <a:off x="1318783" y="5701947"/>
            <a:ext cx="3481365" cy="357041"/>
            <a:chOff x="2515511" y="4753774"/>
            <a:chExt cx="2056489" cy="35704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27D160-7F20-4568-BC9A-1E60DB49C14B}"/>
                </a:ext>
              </a:extLst>
            </p:cNvPr>
            <p:cNvSpPr txBox="1"/>
            <p:nvPr/>
          </p:nvSpPr>
          <p:spPr>
            <a:xfrm>
              <a:off x="2714218" y="4753774"/>
              <a:ext cx="18577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Content Placeholder 3">
              <a:extLst>
                <a:ext uri="{FF2B5EF4-FFF2-40B4-BE49-F238E27FC236}">
                  <a16:creationId xmlns:a16="http://schemas.microsoft.com/office/drawing/2014/main" id="{AA79B384-B30A-4B06-A6F8-D84CAA8C1129}"/>
                </a:ext>
              </a:extLst>
            </p:cNvPr>
            <p:cNvSpPr txBox="1">
              <a:spLocks/>
            </p:cNvSpPr>
            <p:nvPr/>
          </p:nvSpPr>
          <p:spPr>
            <a:xfrm>
              <a:off x="2515511" y="4788558"/>
              <a:ext cx="1857782" cy="32225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he-IL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תיקי השקעות </a:t>
              </a:r>
              <a:r>
                <a:rPr lang="he-IL" altLang="ko-KR" sz="1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ופק"מ</a:t>
              </a:r>
              <a:r>
                <a:rPr lang="he-IL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 </a:t>
              </a:r>
              <a:endParaRPr lang="ko-KR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B5043023-E773-4E91-AD6F-A55B75504A64}"/>
              </a:ext>
            </a:extLst>
          </p:cNvPr>
          <p:cNvSpPr/>
          <p:nvPr/>
        </p:nvSpPr>
        <p:spPr>
          <a:xfrm>
            <a:off x="4502258" y="3466816"/>
            <a:ext cx="348151" cy="32963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06CEF-1076-456E-B296-FF9D28CBD554}"/>
              </a:ext>
            </a:extLst>
          </p:cNvPr>
          <p:cNvGrpSpPr/>
          <p:nvPr/>
        </p:nvGrpSpPr>
        <p:grpSpPr>
          <a:xfrm>
            <a:off x="6131461" y="3314835"/>
            <a:ext cx="1696689" cy="936329"/>
            <a:chOff x="6131461" y="3314835"/>
            <a:chExt cx="1696689" cy="9363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6EFCA2-40EA-4CF5-9D4A-EA92EB38CFA8}"/>
                </a:ext>
              </a:extLst>
            </p:cNvPr>
            <p:cNvSpPr/>
            <p:nvPr/>
          </p:nvSpPr>
          <p:spPr>
            <a:xfrm>
              <a:off x="6134100" y="3314835"/>
              <a:ext cx="1689605" cy="661804"/>
            </a:xfrm>
            <a:custGeom>
              <a:avLst/>
              <a:gdLst>
                <a:gd name="connsiteX0" fmla="*/ 1329 w 1304072"/>
                <a:gd name="connsiteY0" fmla="*/ 4 h 972044"/>
                <a:gd name="connsiteX1" fmla="*/ 834148 w 1304072"/>
                <a:gd name="connsiteY1" fmla="*/ 102852 h 972044"/>
                <a:gd name="connsiteX2" fmla="*/ 1304072 w 1304072"/>
                <a:gd name="connsiteY2" fmla="*/ 280537 h 972044"/>
                <a:gd name="connsiteX3" fmla="*/ 3419 w 1304072"/>
                <a:gd name="connsiteY3" fmla="*/ 972045 h 972044"/>
                <a:gd name="connsiteX4" fmla="*/ 1329 w 1304072"/>
                <a:gd name="connsiteY4" fmla="*/ 4 h 97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72" h="972044">
                  <a:moveTo>
                    <a:pt x="1329" y="4"/>
                  </a:moveTo>
                  <a:cubicBezTo>
                    <a:pt x="281862" y="-414"/>
                    <a:pt x="562395" y="31778"/>
                    <a:pt x="834148" y="102852"/>
                  </a:cubicBezTo>
                  <a:cubicBezTo>
                    <a:pt x="988420" y="142988"/>
                    <a:pt x="1271044" y="257543"/>
                    <a:pt x="1304072" y="280537"/>
                  </a:cubicBezTo>
                  <a:cubicBezTo>
                    <a:pt x="1270626" y="301023"/>
                    <a:pt x="143895" y="896790"/>
                    <a:pt x="3419" y="972045"/>
                  </a:cubicBezTo>
                  <a:cubicBezTo>
                    <a:pt x="-2434" y="714088"/>
                    <a:pt x="911" y="82784"/>
                    <a:pt x="1329" y="4"/>
                  </a:cubicBezTo>
                  <a:close/>
                </a:path>
              </a:pathLst>
            </a:custGeom>
            <a:solidFill>
              <a:srgbClr val="FC9C10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6C0CD1-0C66-4872-931F-55393C40DEEB}"/>
                </a:ext>
              </a:extLst>
            </p:cNvPr>
            <p:cNvSpPr/>
            <p:nvPr/>
          </p:nvSpPr>
          <p:spPr>
            <a:xfrm>
              <a:off x="6131461" y="3495745"/>
              <a:ext cx="1696689" cy="755419"/>
            </a:xfrm>
            <a:custGeom>
              <a:avLst/>
              <a:gdLst>
                <a:gd name="connsiteX0" fmla="*/ 1209 w 1303195"/>
                <a:gd name="connsiteY0" fmla="*/ 1071544 h 1071544"/>
                <a:gd name="connsiteX1" fmla="*/ 373 w 1303195"/>
                <a:gd name="connsiteY1" fmla="*/ 687745 h 1071544"/>
                <a:gd name="connsiteX2" fmla="*/ 1301027 w 1303195"/>
                <a:gd name="connsiteY2" fmla="*/ 0 h 1071544"/>
                <a:gd name="connsiteX3" fmla="*/ 1301445 w 1303195"/>
                <a:gd name="connsiteY3" fmla="*/ 381291 h 1071544"/>
                <a:gd name="connsiteX4" fmla="*/ 1209 w 1303195"/>
                <a:gd name="connsiteY4" fmla="*/ 1071544 h 107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95" h="1071544">
                  <a:moveTo>
                    <a:pt x="1209" y="1071544"/>
                  </a:moveTo>
                  <a:cubicBezTo>
                    <a:pt x="-881" y="1004233"/>
                    <a:pt x="373" y="802718"/>
                    <a:pt x="373" y="687745"/>
                  </a:cubicBezTo>
                  <a:cubicBezTo>
                    <a:pt x="33820" y="666005"/>
                    <a:pt x="1298100" y="5435"/>
                    <a:pt x="1301027" y="0"/>
                  </a:cubicBezTo>
                  <a:cubicBezTo>
                    <a:pt x="1301863" y="0"/>
                    <a:pt x="1305207" y="267154"/>
                    <a:pt x="1301445" y="381291"/>
                  </a:cubicBezTo>
                  <a:cubicBezTo>
                    <a:pt x="1114144" y="479122"/>
                    <a:pt x="15006" y="1064019"/>
                    <a:pt x="1209" y="1071544"/>
                  </a:cubicBezTo>
                  <a:close/>
                </a:path>
              </a:pathLst>
            </a:custGeom>
            <a:solidFill>
              <a:srgbClr val="FFA401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6C1C6E89-122E-4AD5-837B-2515095D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9717" y="3413124"/>
              <a:ext cx="314736" cy="2898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E12718CF-190C-48BF-869C-C7EEF548FEC7}"/>
              </a:ext>
            </a:extLst>
          </p:cNvPr>
          <p:cNvSpPr txBox="1">
            <a:spLocks/>
          </p:cNvSpPr>
          <p:nvPr/>
        </p:nvSpPr>
        <p:spPr>
          <a:xfrm>
            <a:off x="6989266" y="5744622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שכר דירה 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523E0278-4F36-4047-BBB0-2A597701A6AD}"/>
              </a:ext>
            </a:extLst>
          </p:cNvPr>
          <p:cNvSpPr txBox="1">
            <a:spLocks/>
          </p:cNvSpPr>
          <p:nvPr/>
        </p:nvSpPr>
        <p:spPr>
          <a:xfrm>
            <a:off x="6840047" y="2691994"/>
            <a:ext cx="3144980" cy="322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משכורת/הכנסות מעסק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FDC76F-533F-4611-81BB-2749B1F21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6323" y="395854"/>
            <a:ext cx="2686371" cy="724247"/>
          </a:xfrm>
        </p:spPr>
        <p:txBody>
          <a:bodyPr/>
          <a:lstStyle/>
          <a:p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מקורות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EF7AD304-13D5-4E76-BF5B-3B45E930730C}"/>
              </a:ext>
            </a:extLst>
          </p:cNvPr>
          <p:cNvSpPr txBox="1">
            <a:spLocks/>
          </p:cNvSpPr>
          <p:nvPr/>
        </p:nvSpPr>
        <p:spPr>
          <a:xfrm>
            <a:off x="6976919" y="1212297"/>
            <a:ext cx="2686371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הכנסה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682E01F7-3175-4A1B-9223-6075EF0F0A38}"/>
              </a:ext>
            </a:extLst>
          </p:cNvPr>
          <p:cNvSpPr txBox="1">
            <a:spLocks/>
          </p:cNvSpPr>
          <p:nvPr/>
        </p:nvSpPr>
        <p:spPr>
          <a:xfrm>
            <a:off x="2601726" y="1180908"/>
            <a:ext cx="2686371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נכסים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ECC2DC-012D-48B2-BA92-52C6DB6ECBB4}"/>
              </a:ext>
            </a:extLst>
          </p:cNvPr>
          <p:cNvGrpSpPr/>
          <p:nvPr/>
        </p:nvGrpSpPr>
        <p:grpSpPr>
          <a:xfrm>
            <a:off x="6119688" y="4270423"/>
            <a:ext cx="2414173" cy="1261433"/>
            <a:chOff x="6140707" y="4277684"/>
            <a:chExt cx="2393153" cy="12660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95750-D5B9-4CB9-B69A-A7936FF46717}"/>
                </a:ext>
              </a:extLst>
            </p:cNvPr>
            <p:cNvSpPr/>
            <p:nvPr/>
          </p:nvSpPr>
          <p:spPr>
            <a:xfrm>
              <a:off x="6140707" y="4456246"/>
              <a:ext cx="2392613" cy="470128"/>
            </a:xfrm>
            <a:custGeom>
              <a:avLst/>
              <a:gdLst>
                <a:gd name="connsiteX0" fmla="*/ 1846669 w 1846668"/>
                <a:gd name="connsiteY0" fmla="*/ 1934 h 690515"/>
                <a:gd name="connsiteX1" fmla="*/ 1772250 w 1846668"/>
                <a:gd name="connsiteY1" fmla="*/ 277868 h 690515"/>
                <a:gd name="connsiteX2" fmla="*/ 1505513 w 1846668"/>
                <a:gd name="connsiteY2" fmla="*/ 567181 h 690515"/>
                <a:gd name="connsiteX3" fmla="*/ 1302744 w 1846668"/>
                <a:gd name="connsiteY3" fmla="*/ 690515 h 690515"/>
                <a:gd name="connsiteX4" fmla="*/ 0 w 1846668"/>
                <a:gd name="connsiteY4" fmla="*/ 6951 h 690515"/>
                <a:gd name="connsiteX5" fmla="*/ 1846669 w 1846668"/>
                <a:gd name="connsiteY5" fmla="*/ 1934 h 69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6668" h="690515">
                  <a:moveTo>
                    <a:pt x="1846669" y="1934"/>
                  </a:moveTo>
                  <a:cubicBezTo>
                    <a:pt x="1846669" y="73426"/>
                    <a:pt x="1811132" y="213483"/>
                    <a:pt x="1772250" y="277868"/>
                  </a:cubicBezTo>
                  <a:cubicBezTo>
                    <a:pt x="1704521" y="389914"/>
                    <a:pt x="1610034" y="490672"/>
                    <a:pt x="1505513" y="567181"/>
                  </a:cubicBezTo>
                  <a:cubicBezTo>
                    <a:pt x="1454926" y="604390"/>
                    <a:pt x="1371309" y="660831"/>
                    <a:pt x="1302744" y="690515"/>
                  </a:cubicBezTo>
                  <a:cubicBezTo>
                    <a:pt x="1247139" y="661667"/>
                    <a:pt x="135040" y="76770"/>
                    <a:pt x="0" y="6951"/>
                  </a:cubicBezTo>
                  <a:cubicBezTo>
                    <a:pt x="2508" y="-2665"/>
                    <a:pt x="1789391" y="-156"/>
                    <a:pt x="1846669" y="1934"/>
                  </a:cubicBezTo>
                  <a:close/>
                </a:path>
              </a:pathLst>
            </a:custGeom>
            <a:solidFill>
              <a:srgbClr val="D4BE1A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E1FE49-2F3A-411E-9C77-5970EFA11456}"/>
                </a:ext>
              </a:extLst>
            </p:cNvPr>
            <p:cNvSpPr/>
            <p:nvPr/>
          </p:nvSpPr>
          <p:spPr>
            <a:xfrm>
              <a:off x="7827594" y="4466956"/>
              <a:ext cx="706266" cy="1076815"/>
            </a:xfrm>
            <a:custGeom>
              <a:avLst/>
              <a:gdLst>
                <a:gd name="connsiteX0" fmla="*/ 769 w 545111"/>
                <a:gd name="connsiteY0" fmla="*/ 674785 h 1581604"/>
                <a:gd name="connsiteX1" fmla="*/ 244511 w 545111"/>
                <a:gd name="connsiteY1" fmla="*/ 519676 h 1581604"/>
                <a:gd name="connsiteX2" fmla="*/ 464422 w 545111"/>
                <a:gd name="connsiteY2" fmla="*/ 272590 h 1581604"/>
                <a:gd name="connsiteX3" fmla="*/ 544276 w 545111"/>
                <a:gd name="connsiteY3" fmla="*/ 0 h 1581604"/>
                <a:gd name="connsiteX4" fmla="*/ 545112 w 545111"/>
                <a:gd name="connsiteY4" fmla="*/ 467834 h 1581604"/>
                <a:gd name="connsiteX5" fmla="*/ 545112 w 545111"/>
                <a:gd name="connsiteY5" fmla="*/ 931487 h 1581604"/>
                <a:gd name="connsiteX6" fmla="*/ 536332 w 545111"/>
                <a:gd name="connsiteY6" fmla="*/ 987092 h 1581604"/>
                <a:gd name="connsiteX7" fmla="*/ 401710 w 545111"/>
                <a:gd name="connsiteY7" fmla="*/ 1268043 h 1581604"/>
                <a:gd name="connsiteX8" fmla="*/ 60555 w 545111"/>
                <a:gd name="connsiteY8" fmla="*/ 1548576 h 1581604"/>
                <a:gd name="connsiteX9" fmla="*/ 769 w 545111"/>
                <a:gd name="connsiteY9" fmla="*/ 1581604 h 1581604"/>
                <a:gd name="connsiteX10" fmla="*/ 769 w 545111"/>
                <a:gd name="connsiteY10" fmla="*/ 674785 h 15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111" h="1581604">
                  <a:moveTo>
                    <a:pt x="769" y="674785"/>
                  </a:moveTo>
                  <a:cubicBezTo>
                    <a:pt x="95256" y="627541"/>
                    <a:pt x="158386" y="587405"/>
                    <a:pt x="244511" y="519676"/>
                  </a:cubicBezTo>
                  <a:cubicBezTo>
                    <a:pt x="333980" y="450274"/>
                    <a:pt x="408817" y="354952"/>
                    <a:pt x="464422" y="272590"/>
                  </a:cubicBezTo>
                  <a:cubicBezTo>
                    <a:pt x="506230" y="200679"/>
                    <a:pt x="519191" y="137549"/>
                    <a:pt x="544276" y="0"/>
                  </a:cubicBezTo>
                  <a:cubicBezTo>
                    <a:pt x="544276" y="145493"/>
                    <a:pt x="545112" y="322341"/>
                    <a:pt x="545112" y="467834"/>
                  </a:cubicBezTo>
                  <a:cubicBezTo>
                    <a:pt x="545112" y="622524"/>
                    <a:pt x="545112" y="776796"/>
                    <a:pt x="545112" y="931487"/>
                  </a:cubicBezTo>
                  <a:cubicBezTo>
                    <a:pt x="542185" y="949883"/>
                    <a:pt x="540095" y="968696"/>
                    <a:pt x="536332" y="987092"/>
                  </a:cubicBezTo>
                  <a:cubicBezTo>
                    <a:pt x="516264" y="1092448"/>
                    <a:pt x="468603" y="1185263"/>
                    <a:pt x="401710" y="1268043"/>
                  </a:cubicBezTo>
                  <a:cubicBezTo>
                    <a:pt x="307641" y="1385106"/>
                    <a:pt x="190160" y="1474576"/>
                    <a:pt x="60555" y="1548576"/>
                  </a:cubicBezTo>
                  <a:cubicBezTo>
                    <a:pt x="40905" y="1559864"/>
                    <a:pt x="20837" y="1570734"/>
                    <a:pt x="769" y="1581604"/>
                  </a:cubicBezTo>
                  <a:cubicBezTo>
                    <a:pt x="-1321" y="1445310"/>
                    <a:pt x="1605" y="757147"/>
                    <a:pt x="769" y="674785"/>
                  </a:cubicBezTo>
                  <a:close/>
                </a:path>
              </a:pathLst>
            </a:custGeom>
            <a:solidFill>
              <a:srgbClr val="C6B328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ound Same Side Corner Rectangle 11">
              <a:extLst>
                <a:ext uri="{FF2B5EF4-FFF2-40B4-BE49-F238E27FC236}">
                  <a16:creationId xmlns:a16="http://schemas.microsoft.com/office/drawing/2014/main" id="{72E02B5F-23BB-4F8A-BF63-911D3469BD9E}"/>
                </a:ext>
              </a:extLst>
            </p:cNvPr>
            <p:cNvSpPr>
              <a:spLocks noChangeAspect="1"/>
            </p:cNvSpPr>
            <p:nvPr/>
          </p:nvSpPr>
          <p:spPr>
            <a:xfrm rot="10191563">
              <a:off x="7560033" y="4485268"/>
              <a:ext cx="414617" cy="352138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B50475-3926-4FE7-A4AA-CCE59D6BFDC4}"/>
                </a:ext>
              </a:extLst>
            </p:cNvPr>
            <p:cNvSpPr/>
            <p:nvPr/>
          </p:nvSpPr>
          <p:spPr>
            <a:xfrm>
              <a:off x="6160188" y="4458134"/>
              <a:ext cx="1685052" cy="1076582"/>
            </a:xfrm>
            <a:custGeom>
              <a:avLst/>
              <a:gdLst>
                <a:gd name="connsiteX0" fmla="*/ 8585 w 1315509"/>
                <a:gd name="connsiteY0" fmla="*/ 0 h 978778"/>
                <a:gd name="connsiteX1" fmla="*/ 1315091 w 1315509"/>
                <a:gd name="connsiteY1" fmla="*/ 687745 h 978778"/>
                <a:gd name="connsiteX2" fmla="*/ 1315509 w 1315509"/>
                <a:gd name="connsiteY2" fmla="*/ 978730 h 978778"/>
                <a:gd name="connsiteX3" fmla="*/ 3568 w 1315509"/>
                <a:gd name="connsiteY3" fmla="*/ 296420 h 978778"/>
                <a:gd name="connsiteX4" fmla="*/ 223 w 1315509"/>
                <a:gd name="connsiteY4" fmla="*/ 278025 h 978778"/>
                <a:gd name="connsiteX5" fmla="*/ 8585 w 1315509"/>
                <a:gd name="connsiteY5" fmla="*/ 0 h 9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509" h="978778">
                  <a:moveTo>
                    <a:pt x="8585" y="0"/>
                  </a:moveTo>
                  <a:cubicBezTo>
                    <a:pt x="649086" y="342827"/>
                    <a:pt x="1240673" y="649281"/>
                    <a:pt x="1315091" y="687745"/>
                  </a:cubicBezTo>
                  <a:cubicBezTo>
                    <a:pt x="1315091" y="803972"/>
                    <a:pt x="1315509" y="888424"/>
                    <a:pt x="1315509" y="978730"/>
                  </a:cubicBezTo>
                  <a:cubicBezTo>
                    <a:pt x="1306311" y="985419"/>
                    <a:pt x="10675" y="303110"/>
                    <a:pt x="3568" y="296420"/>
                  </a:cubicBezTo>
                  <a:cubicBezTo>
                    <a:pt x="641" y="290567"/>
                    <a:pt x="223" y="284296"/>
                    <a:pt x="223" y="278025"/>
                  </a:cubicBezTo>
                  <a:cubicBezTo>
                    <a:pt x="-195" y="192736"/>
                    <a:pt x="-1031" y="5017"/>
                    <a:pt x="8585" y="0"/>
                  </a:cubicBezTo>
                  <a:close/>
                </a:path>
              </a:pathLst>
            </a:custGeom>
            <a:solidFill>
              <a:srgbClr val="D8B316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ADD2F9-F5FA-498E-BEB6-E32712FE9222}"/>
                </a:ext>
              </a:extLst>
            </p:cNvPr>
            <p:cNvSpPr/>
            <p:nvPr/>
          </p:nvSpPr>
          <p:spPr>
            <a:xfrm rot="21369210">
              <a:off x="6202263" y="4277684"/>
              <a:ext cx="1612837" cy="991659"/>
            </a:xfrm>
            <a:custGeom>
              <a:avLst/>
              <a:gdLst>
                <a:gd name="connsiteX0" fmla="*/ 8585 w 1315509"/>
                <a:gd name="connsiteY0" fmla="*/ 0 h 978778"/>
                <a:gd name="connsiteX1" fmla="*/ 1315091 w 1315509"/>
                <a:gd name="connsiteY1" fmla="*/ 687745 h 978778"/>
                <a:gd name="connsiteX2" fmla="*/ 1315509 w 1315509"/>
                <a:gd name="connsiteY2" fmla="*/ 978730 h 978778"/>
                <a:gd name="connsiteX3" fmla="*/ 3568 w 1315509"/>
                <a:gd name="connsiteY3" fmla="*/ 296420 h 978778"/>
                <a:gd name="connsiteX4" fmla="*/ 223 w 1315509"/>
                <a:gd name="connsiteY4" fmla="*/ 278025 h 978778"/>
                <a:gd name="connsiteX5" fmla="*/ 8585 w 1315509"/>
                <a:gd name="connsiteY5" fmla="*/ 0 h 9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509" h="978778">
                  <a:moveTo>
                    <a:pt x="8585" y="0"/>
                  </a:moveTo>
                  <a:cubicBezTo>
                    <a:pt x="649086" y="342827"/>
                    <a:pt x="1240673" y="649281"/>
                    <a:pt x="1315091" y="687745"/>
                  </a:cubicBezTo>
                  <a:cubicBezTo>
                    <a:pt x="1315091" y="803972"/>
                    <a:pt x="1315509" y="888424"/>
                    <a:pt x="1315509" y="978730"/>
                  </a:cubicBezTo>
                  <a:cubicBezTo>
                    <a:pt x="1306311" y="985419"/>
                    <a:pt x="10675" y="303110"/>
                    <a:pt x="3568" y="296420"/>
                  </a:cubicBezTo>
                  <a:cubicBezTo>
                    <a:pt x="641" y="290567"/>
                    <a:pt x="223" y="284296"/>
                    <a:pt x="223" y="278025"/>
                  </a:cubicBezTo>
                  <a:cubicBezTo>
                    <a:pt x="-195" y="192736"/>
                    <a:pt x="-1031" y="5017"/>
                    <a:pt x="8585" y="0"/>
                  </a:cubicBezTo>
                  <a:close/>
                </a:path>
              </a:pathLst>
            </a:custGeom>
            <a:solidFill>
              <a:srgbClr val="D8B316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482123-2107-4BA8-8112-37B9ECBCE959}"/>
              </a:ext>
            </a:extLst>
          </p:cNvPr>
          <p:cNvGrpSpPr/>
          <p:nvPr/>
        </p:nvGrpSpPr>
        <p:grpSpPr>
          <a:xfrm>
            <a:off x="6131291" y="4429832"/>
            <a:ext cx="1695221" cy="1307480"/>
            <a:chOff x="6131291" y="4429832"/>
            <a:chExt cx="1695221" cy="130748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B75AFE5-BE84-4FAC-AF75-4FD35B8F4C75}"/>
                </a:ext>
              </a:extLst>
            </p:cNvPr>
            <p:cNvSpPr/>
            <p:nvPr/>
          </p:nvSpPr>
          <p:spPr>
            <a:xfrm>
              <a:off x="6131461" y="4429832"/>
              <a:ext cx="1693752" cy="980567"/>
            </a:xfrm>
            <a:custGeom>
              <a:avLst/>
              <a:gdLst>
                <a:gd name="connsiteX0" fmla="*/ 1306803 w 1306803"/>
                <a:gd name="connsiteY0" fmla="*/ 684400 h 968696"/>
                <a:gd name="connsiteX1" fmla="*/ 680516 w 1306803"/>
                <a:gd name="connsiteY1" fmla="*/ 900549 h 968696"/>
                <a:gd name="connsiteX2" fmla="*/ 327655 w 1306803"/>
                <a:gd name="connsiteY2" fmla="*/ 953645 h 968696"/>
                <a:gd name="connsiteX3" fmla="*/ 296 w 1306803"/>
                <a:gd name="connsiteY3" fmla="*/ 968696 h 968696"/>
                <a:gd name="connsiteX4" fmla="*/ 3223 w 1306803"/>
                <a:gd name="connsiteY4" fmla="*/ 0 h 968696"/>
                <a:gd name="connsiteX5" fmla="*/ 1270012 w 1306803"/>
                <a:gd name="connsiteY5" fmla="*/ 663078 h 968696"/>
                <a:gd name="connsiteX6" fmla="*/ 1306385 w 1306803"/>
                <a:gd name="connsiteY6" fmla="*/ 681474 h 968696"/>
                <a:gd name="connsiteX7" fmla="*/ 1306803 w 1306803"/>
                <a:gd name="connsiteY7" fmla="*/ 684400 h 96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6803" h="968696">
                  <a:moveTo>
                    <a:pt x="1306803" y="684400"/>
                  </a:moveTo>
                  <a:cubicBezTo>
                    <a:pt x="1108632" y="787249"/>
                    <a:pt x="898337" y="854978"/>
                    <a:pt x="680516" y="900549"/>
                  </a:cubicBezTo>
                  <a:cubicBezTo>
                    <a:pt x="563871" y="924798"/>
                    <a:pt x="446390" y="942357"/>
                    <a:pt x="327655" y="953645"/>
                  </a:cubicBezTo>
                  <a:cubicBezTo>
                    <a:pt x="267869" y="959498"/>
                    <a:pt x="49212" y="967442"/>
                    <a:pt x="296" y="968696"/>
                  </a:cubicBezTo>
                  <a:cubicBezTo>
                    <a:pt x="296" y="955736"/>
                    <a:pt x="-1376" y="7107"/>
                    <a:pt x="3223" y="0"/>
                  </a:cubicBezTo>
                  <a:cubicBezTo>
                    <a:pt x="49212" y="19650"/>
                    <a:pt x="1159220" y="604965"/>
                    <a:pt x="1270012" y="663078"/>
                  </a:cubicBezTo>
                  <a:cubicBezTo>
                    <a:pt x="1282136" y="669350"/>
                    <a:pt x="1292588" y="678547"/>
                    <a:pt x="1306385" y="681474"/>
                  </a:cubicBezTo>
                  <a:cubicBezTo>
                    <a:pt x="1306803" y="682310"/>
                    <a:pt x="1306803" y="683146"/>
                    <a:pt x="1306803" y="684400"/>
                  </a:cubicBezTo>
                  <a:close/>
                </a:path>
              </a:pathLst>
            </a:custGeom>
            <a:solidFill>
              <a:srgbClr val="B85B22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5B7706-1E67-420E-9D5D-40A8337A06F3}"/>
                </a:ext>
              </a:extLst>
            </p:cNvPr>
            <p:cNvSpPr/>
            <p:nvPr/>
          </p:nvSpPr>
          <p:spPr>
            <a:xfrm>
              <a:off x="6131291" y="5100386"/>
              <a:ext cx="1695221" cy="636926"/>
            </a:xfrm>
            <a:custGeom>
              <a:avLst/>
              <a:gdLst>
                <a:gd name="connsiteX0" fmla="*/ 3792 w 1310298"/>
                <a:gd name="connsiteY0" fmla="*/ 284351 h 897676"/>
                <a:gd name="connsiteX1" fmla="*/ 156392 w 1310298"/>
                <a:gd name="connsiteY1" fmla="*/ 272644 h 897676"/>
                <a:gd name="connsiteX2" fmla="*/ 364179 w 1310298"/>
                <a:gd name="connsiteY2" fmla="*/ 257175 h 897676"/>
                <a:gd name="connsiteX3" fmla="*/ 649729 w 1310298"/>
                <a:gd name="connsiteY3" fmla="*/ 214113 h 897676"/>
                <a:gd name="connsiteX4" fmla="*/ 1025584 w 1310298"/>
                <a:gd name="connsiteY4" fmla="*/ 112937 h 897676"/>
                <a:gd name="connsiteX5" fmla="*/ 1310298 w 1310298"/>
                <a:gd name="connsiteY5" fmla="*/ 55 h 897676"/>
                <a:gd name="connsiteX6" fmla="*/ 1310298 w 1310298"/>
                <a:gd name="connsiteY6" fmla="*/ 473 h 897676"/>
                <a:gd name="connsiteX7" fmla="*/ 1310298 w 1310298"/>
                <a:gd name="connsiteY7" fmla="*/ 612545 h 897676"/>
                <a:gd name="connsiteX8" fmla="*/ 732509 w 1310298"/>
                <a:gd name="connsiteY8" fmla="*/ 818241 h 897676"/>
                <a:gd name="connsiteX9" fmla="*/ 426473 w 1310298"/>
                <a:gd name="connsiteY9" fmla="*/ 871756 h 897676"/>
                <a:gd name="connsiteX10" fmla="*/ 4210 w 1310298"/>
                <a:gd name="connsiteY10" fmla="*/ 897677 h 897676"/>
                <a:gd name="connsiteX11" fmla="*/ 2956 w 1310298"/>
                <a:gd name="connsiteY11" fmla="*/ 896841 h 897676"/>
                <a:gd name="connsiteX12" fmla="*/ 3792 w 1310298"/>
                <a:gd name="connsiteY12" fmla="*/ 284351 h 89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0298" h="897676">
                  <a:moveTo>
                    <a:pt x="3792" y="284351"/>
                  </a:moveTo>
                  <a:cubicBezTo>
                    <a:pt x="8809" y="276407"/>
                    <a:pt x="112493" y="275153"/>
                    <a:pt x="156392" y="272644"/>
                  </a:cubicBezTo>
                  <a:cubicBezTo>
                    <a:pt x="225793" y="268881"/>
                    <a:pt x="295195" y="264283"/>
                    <a:pt x="364179" y="257175"/>
                  </a:cubicBezTo>
                  <a:cubicBezTo>
                    <a:pt x="459919" y="247141"/>
                    <a:pt x="555242" y="232926"/>
                    <a:pt x="649729" y="214113"/>
                  </a:cubicBezTo>
                  <a:cubicBezTo>
                    <a:pt x="777244" y="188610"/>
                    <a:pt x="903086" y="156417"/>
                    <a:pt x="1025584" y="112937"/>
                  </a:cubicBezTo>
                  <a:cubicBezTo>
                    <a:pt x="1112545" y="81999"/>
                    <a:pt x="1299428" y="-2454"/>
                    <a:pt x="1310298" y="55"/>
                  </a:cubicBezTo>
                  <a:cubicBezTo>
                    <a:pt x="1310298" y="55"/>
                    <a:pt x="1310298" y="473"/>
                    <a:pt x="1310298" y="473"/>
                  </a:cubicBezTo>
                  <a:cubicBezTo>
                    <a:pt x="1310298" y="204497"/>
                    <a:pt x="1310298" y="408521"/>
                    <a:pt x="1310298" y="612545"/>
                  </a:cubicBezTo>
                  <a:cubicBezTo>
                    <a:pt x="1127178" y="708286"/>
                    <a:pt x="933188" y="772252"/>
                    <a:pt x="732509" y="818241"/>
                  </a:cubicBezTo>
                  <a:cubicBezTo>
                    <a:pt x="631333" y="841236"/>
                    <a:pt x="529321" y="858377"/>
                    <a:pt x="426473" y="871756"/>
                  </a:cubicBezTo>
                  <a:cubicBezTo>
                    <a:pt x="357071" y="880536"/>
                    <a:pt x="75284" y="896841"/>
                    <a:pt x="4210" y="897677"/>
                  </a:cubicBezTo>
                  <a:cubicBezTo>
                    <a:pt x="4210" y="897677"/>
                    <a:pt x="2956" y="896841"/>
                    <a:pt x="2956" y="896841"/>
                  </a:cubicBezTo>
                  <a:cubicBezTo>
                    <a:pt x="-4152" y="890988"/>
                    <a:pt x="3792" y="296475"/>
                    <a:pt x="3792" y="284351"/>
                  </a:cubicBezTo>
                  <a:close/>
                </a:path>
              </a:pathLst>
            </a:custGeom>
            <a:solidFill>
              <a:srgbClr val="9A5C40"/>
            </a:solidFill>
            <a:ln w="4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7A13AC54-E2E6-4DE6-926C-AE3825714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8052" y="4783441"/>
              <a:ext cx="311333" cy="311330"/>
            </a:xfrm>
            <a:prstGeom prst="rect">
              <a:avLst/>
            </a:prstGeom>
          </p:spPr>
        </p:pic>
      </p:grpSp>
      <p:pic>
        <p:nvPicPr>
          <p:cNvPr id="53" name="תמונה 52">
            <a:extLst>
              <a:ext uri="{FF2B5EF4-FFF2-40B4-BE49-F238E27FC236}">
                <a16:creationId xmlns:a16="http://schemas.microsoft.com/office/drawing/2014/main" id="{1368ECAB-65E2-2C80-D7A8-8F0992AD5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" y="6036048"/>
            <a:ext cx="2070544" cy="821089"/>
          </a:xfrm>
          <a:prstGeom prst="rect">
            <a:avLst/>
          </a:prstGeom>
        </p:spPr>
      </p:pic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80494D90-A4B2-6A5A-59E5-16BE4698D2E2}"/>
              </a:ext>
            </a:extLst>
          </p:cNvPr>
          <p:cNvSpPr txBox="1">
            <a:spLocks/>
          </p:cNvSpPr>
          <p:nvPr/>
        </p:nvSpPr>
        <p:spPr>
          <a:xfrm flipH="1">
            <a:off x="3736717" y="2269343"/>
            <a:ext cx="2830335" cy="4782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השקעות אלטרנטיביות 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66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2" grpId="0" animBg="1"/>
      <p:bldP spid="26" grpId="0" animBg="1"/>
      <p:bldP spid="36" grpId="0"/>
      <p:bldP spid="39" grpId="0"/>
      <p:bldP spid="48" grpId="0"/>
      <p:bldP spid="51" grpId="0"/>
      <p:bldP spid="42" grpId="0"/>
      <p:bldP spid="8" grpId="0" animBg="1"/>
      <p:bldP spid="47" grpId="0"/>
      <p:bldP spid="49" grpId="0"/>
      <p:bldP spid="44" grpId="0"/>
      <p:bldP spid="46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3989318" y="2087315"/>
            <a:ext cx="820268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he-IL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ניתוח ותכנון הקצאת הנכסים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" name="Picture 5" descr="A picture containing cup, plant, coffee, dark&#10;&#10;Description automatically generated">
            <a:extLst>
              <a:ext uri="{FF2B5EF4-FFF2-40B4-BE49-F238E27FC236}">
                <a16:creationId xmlns:a16="http://schemas.microsoft.com/office/drawing/2014/main" id="{82B754BE-3AD2-4AEF-860A-2B7D1B7AB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1713145"/>
            <a:ext cx="4059736" cy="343171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EE73D09-E448-458F-8A3D-B68254F4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6036911"/>
            <a:ext cx="2070544" cy="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09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8694</TotalTime>
  <Words>383</Words>
  <Application>Microsoft Office PowerPoint</Application>
  <PresentationFormat>מסך רחב</PresentationFormat>
  <Paragraphs>109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Assistant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Dudi Amit (fin)</cp:lastModifiedBy>
  <cp:revision>196</cp:revision>
  <dcterms:created xsi:type="dcterms:W3CDTF">2020-01-20T05:08:25Z</dcterms:created>
  <dcterms:modified xsi:type="dcterms:W3CDTF">2022-08-01T14:01:41Z</dcterms:modified>
</cp:coreProperties>
</file>